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9" r:id="rId5"/>
    <p:sldId id="263" r:id="rId6"/>
    <p:sldId id="262" r:id="rId7"/>
    <p:sldId id="265" r:id="rId8"/>
    <p:sldId id="266" r:id="rId9"/>
    <p:sldId id="267" r:id="rId10"/>
    <p:sldId id="264" r:id="rId11"/>
    <p:sldId id="268" r:id="rId12"/>
    <p:sldId id="270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9CAF0-54C5-4396-AC8D-749519C45986}" v="313" dt="2025-06-30T12:30:33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Sharma" userId="2fd2cd91-3611-45d0-b10f-915cc7465bb7" providerId="ADAL" clId="{BD79CAF0-54C5-4396-AC8D-749519C45986}"/>
    <pc:docChg chg="undo custSel addSld delSld modSld sldOrd">
      <pc:chgData name="Mohit Sharma" userId="2fd2cd91-3611-45d0-b10f-915cc7465bb7" providerId="ADAL" clId="{BD79CAF0-54C5-4396-AC8D-749519C45986}" dt="2025-06-30T12:30:33.990" v="1500"/>
      <pc:docMkLst>
        <pc:docMk/>
      </pc:docMkLst>
      <pc:sldChg chg="delSp mod setBg modClrScheme chgLayout">
        <pc:chgData name="Mohit Sharma" userId="2fd2cd91-3611-45d0-b10f-915cc7465bb7" providerId="ADAL" clId="{BD79CAF0-54C5-4396-AC8D-749519C45986}" dt="2025-06-29T20:10:37.384" v="3"/>
        <pc:sldMkLst>
          <pc:docMk/>
          <pc:sldMk cId="1859030295" sldId="256"/>
        </pc:sldMkLst>
        <pc:spChg chg="del">
          <ac:chgData name="Mohit Sharma" userId="2fd2cd91-3611-45d0-b10f-915cc7465bb7" providerId="ADAL" clId="{BD79CAF0-54C5-4396-AC8D-749519C45986}" dt="2025-06-29T20:09:59.455" v="0" actId="700"/>
          <ac:spMkLst>
            <pc:docMk/>
            <pc:sldMk cId="1859030295" sldId="256"/>
            <ac:spMk id="2" creationId="{F46880AB-2C80-6A96-9EC2-B20F7EB18999}"/>
          </ac:spMkLst>
        </pc:spChg>
        <pc:spChg chg="del">
          <ac:chgData name="Mohit Sharma" userId="2fd2cd91-3611-45d0-b10f-915cc7465bb7" providerId="ADAL" clId="{BD79CAF0-54C5-4396-AC8D-749519C45986}" dt="2025-06-29T20:09:59.455" v="0" actId="700"/>
          <ac:spMkLst>
            <pc:docMk/>
            <pc:sldMk cId="1859030295" sldId="256"/>
            <ac:spMk id="3" creationId="{171E62A5-C6A0-3A57-CA76-F594C870BEDE}"/>
          </ac:spMkLst>
        </pc:spChg>
      </pc:sldChg>
      <pc:sldChg chg="addSp delSp modSp del mod modAnim">
        <pc:chgData name="Mohit Sharma" userId="2fd2cd91-3611-45d0-b10f-915cc7465bb7" providerId="ADAL" clId="{BD79CAF0-54C5-4396-AC8D-749519C45986}" dt="2025-06-30T10:34:36.060" v="282" actId="47"/>
        <pc:sldMkLst>
          <pc:docMk/>
          <pc:sldMk cId="649057277" sldId="257"/>
        </pc:sldMkLst>
        <pc:spChg chg="add mod">
          <ac:chgData name="Mohit Sharma" userId="2fd2cd91-3611-45d0-b10f-915cc7465bb7" providerId="ADAL" clId="{BD79CAF0-54C5-4396-AC8D-749519C45986}" dt="2025-06-29T20:39:59.884" v="10"/>
          <ac:spMkLst>
            <pc:docMk/>
            <pc:sldMk cId="649057277" sldId="257"/>
            <ac:spMk id="2" creationId="{808B78C3-3E3B-9F3E-57B0-06C746942298}"/>
          </ac:spMkLst>
        </pc:spChg>
        <pc:spChg chg="del">
          <ac:chgData name="Mohit Sharma" userId="2fd2cd91-3611-45d0-b10f-915cc7465bb7" providerId="ADAL" clId="{BD79CAF0-54C5-4396-AC8D-749519C45986}" dt="2025-06-30T10:34:14.357" v="281" actId="478"/>
          <ac:spMkLst>
            <pc:docMk/>
            <pc:sldMk cId="649057277" sldId="257"/>
            <ac:spMk id="4" creationId="{B289B368-77CA-4BDE-9522-7E896DB888EA}"/>
          </ac:spMkLst>
        </pc:spChg>
        <pc:spChg chg="add mod">
          <ac:chgData name="Mohit Sharma" userId="2fd2cd91-3611-45d0-b10f-915cc7465bb7" providerId="ADAL" clId="{BD79CAF0-54C5-4396-AC8D-749519C45986}" dt="2025-06-29T20:39:59.884" v="10"/>
          <ac:spMkLst>
            <pc:docMk/>
            <pc:sldMk cId="649057277" sldId="257"/>
            <ac:spMk id="5" creationId="{B68A5B5E-4700-B2C7-BE76-E89636CE6A1D}"/>
          </ac:spMkLst>
        </pc:sp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3" creationId="{BBC17A92-DC4E-CE73-A8AD-062D16237C1D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6" creationId="{CA428B15-08E5-CC6F-D0C0-391748567418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7" creationId="{E8429DBB-42E6-B865-57B5-91BCBB2D052B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8" creationId="{4744CB70-CD8F-4714-32FE-AB72C70EA172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9" creationId="{F55A3450-6A22-1616-2ECE-DC7306C40520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12" creationId="{E844F912-5D96-C8DC-CAEB-C7B2A2A02652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13" creationId="{92810200-B482-EFFF-C472-E2C2B3C8165F}"/>
          </ac:picMkLst>
        </pc:picChg>
        <pc:picChg chg="add mod">
          <ac:chgData name="Mohit Sharma" userId="2fd2cd91-3611-45d0-b10f-915cc7465bb7" providerId="ADAL" clId="{BD79CAF0-54C5-4396-AC8D-749519C45986}" dt="2025-06-29T20:39:59.884" v="10"/>
          <ac:picMkLst>
            <pc:docMk/>
            <pc:sldMk cId="649057277" sldId="257"/>
            <ac:picMk id="14" creationId="{D119E032-D7A7-E214-B8E8-5324B191FD55}"/>
          </ac:picMkLst>
        </pc:picChg>
      </pc:sldChg>
      <pc:sldChg chg="addSp delSp modSp add del mod ord setBg addAnim delAnim">
        <pc:chgData name="Mohit Sharma" userId="2fd2cd91-3611-45d0-b10f-915cc7465bb7" providerId="ADAL" clId="{BD79CAF0-54C5-4396-AC8D-749519C45986}" dt="2025-06-29T20:49:43.510" v="141" actId="47"/>
        <pc:sldMkLst>
          <pc:docMk/>
          <pc:sldMk cId="1823976545" sldId="258"/>
        </pc:sldMkLst>
        <pc:spChg chg="add del">
          <ac:chgData name="Mohit Sharma" userId="2fd2cd91-3611-45d0-b10f-915cc7465bb7" providerId="ADAL" clId="{BD79CAF0-54C5-4396-AC8D-749519C45986}" dt="2025-06-29T20:41:31.724" v="68" actId="478"/>
          <ac:spMkLst>
            <pc:docMk/>
            <pc:sldMk cId="1823976545" sldId="258"/>
            <ac:spMk id="19" creationId="{2A357D69-D302-68A4-AEC5-9C21692E8B15}"/>
          </ac:spMkLst>
        </pc:sp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28" creationId="{B93C1077-941A-4661-16BF-084298FE7D89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30" creationId="{91E2C4C1-D621-7813-6AA5-B986A30C0226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32" creationId="{67D34516-7A3C-F507-A44B-B6091B4A3C14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34" creationId="{CBC381ED-97CD-98C4-44CC-01D0B2F608F7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36" creationId="{DFC2BC81-0AEF-8D26-5D28-2D51B0BEBF9C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38" creationId="{DDB775E8-86E7-018B-6D7C-F42FD6005EAB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40" creationId="{99A8272C-0FB5-7C05-CCCA-210F6C80251C}"/>
          </ac:picMkLst>
        </pc:picChg>
        <pc:picChg chg="mod">
          <ac:chgData name="Mohit Sharma" userId="2fd2cd91-3611-45d0-b10f-915cc7465bb7" providerId="ADAL" clId="{BD79CAF0-54C5-4396-AC8D-749519C45986}" dt="2025-06-29T20:41:12.424" v="58" actId="1038"/>
          <ac:picMkLst>
            <pc:docMk/>
            <pc:sldMk cId="1823976545" sldId="258"/>
            <ac:picMk id="42" creationId="{B4539531-65B6-CE04-1B58-E2564CE94DE1}"/>
          </ac:picMkLst>
        </pc:picChg>
        <pc:picChg chg="add del mod">
          <ac:chgData name="Mohit Sharma" userId="2fd2cd91-3611-45d0-b10f-915cc7465bb7" providerId="ADAL" clId="{BD79CAF0-54C5-4396-AC8D-749519C45986}" dt="2025-06-29T20:41:33.001" v="71" actId="14100"/>
          <ac:picMkLst>
            <pc:docMk/>
            <pc:sldMk cId="1823976545" sldId="258"/>
            <ac:picMk id="44" creationId="{8CD50586-37D6-71B9-20C3-0A62BAA9BA32}"/>
          </ac:picMkLst>
        </pc:picChg>
        <pc:picChg chg="add del">
          <ac:chgData name="Mohit Sharma" userId="2fd2cd91-3611-45d0-b10f-915cc7465bb7" providerId="ADAL" clId="{BD79CAF0-54C5-4396-AC8D-749519C45986}" dt="2025-06-29T20:41:32.235" v="69" actId="478"/>
          <ac:picMkLst>
            <pc:docMk/>
            <pc:sldMk cId="1823976545" sldId="258"/>
            <ac:picMk id="1026" creationId="{E901C7C3-3114-F7B6-6948-A99F4749DE18}"/>
          </ac:picMkLst>
        </pc:picChg>
      </pc:sldChg>
      <pc:sldChg chg="addSp modSp add mod">
        <pc:chgData name="Mohit Sharma" userId="2fd2cd91-3611-45d0-b10f-915cc7465bb7" providerId="ADAL" clId="{BD79CAF0-54C5-4396-AC8D-749519C45986}" dt="2025-06-30T11:51:49.309" v="1112" actId="1076"/>
        <pc:sldMkLst>
          <pc:docMk/>
          <pc:sldMk cId="477871573" sldId="259"/>
        </pc:sldMkLst>
        <pc:spChg chg="mod">
          <ac:chgData name="Mohit Sharma" userId="2fd2cd91-3611-45d0-b10f-915cc7465bb7" providerId="ADAL" clId="{BD79CAF0-54C5-4396-AC8D-749519C45986}" dt="2025-06-30T10:35:19.475" v="293" actId="20577"/>
          <ac:spMkLst>
            <pc:docMk/>
            <pc:sldMk cId="477871573" sldId="259"/>
            <ac:spMk id="4" creationId="{BDF583B8-7456-3EA9-FB7C-63E804EECCCA}"/>
          </ac:spMkLst>
        </pc:spChg>
        <pc:picChg chg="add mod">
          <ac:chgData name="Mohit Sharma" userId="2fd2cd91-3611-45d0-b10f-915cc7465bb7" providerId="ADAL" clId="{BD79CAF0-54C5-4396-AC8D-749519C45986}" dt="2025-06-30T11:51:49.309" v="1112" actId="1076"/>
          <ac:picMkLst>
            <pc:docMk/>
            <pc:sldMk cId="477871573" sldId="259"/>
            <ac:picMk id="2" creationId="{D4FFBC01-C639-EE00-90F7-8D5B5067DF77}"/>
          </ac:picMkLst>
        </pc:picChg>
        <pc:picChg chg="add mod">
          <ac:chgData name="Mohit Sharma" userId="2fd2cd91-3611-45d0-b10f-915cc7465bb7" providerId="ADAL" clId="{BD79CAF0-54C5-4396-AC8D-749519C45986}" dt="2025-06-30T11:51:45.777" v="1111" actId="1076"/>
          <ac:picMkLst>
            <pc:docMk/>
            <pc:sldMk cId="477871573" sldId="259"/>
            <ac:picMk id="8194" creationId="{01F50E16-41B6-4A29-1035-B1CDBC7119C0}"/>
          </ac:picMkLst>
        </pc:picChg>
      </pc:sldChg>
      <pc:sldChg chg="add del">
        <pc:chgData name="Mohit Sharma" userId="2fd2cd91-3611-45d0-b10f-915cc7465bb7" providerId="ADAL" clId="{BD79CAF0-54C5-4396-AC8D-749519C45986}" dt="2025-06-29T20:41:32.620" v="70"/>
        <pc:sldMkLst>
          <pc:docMk/>
          <pc:sldMk cId="3685101068" sldId="259"/>
        </pc:sldMkLst>
      </pc:sldChg>
      <pc:sldChg chg="add del">
        <pc:chgData name="Mohit Sharma" userId="2fd2cd91-3611-45d0-b10f-915cc7465bb7" providerId="ADAL" clId="{BD79CAF0-54C5-4396-AC8D-749519C45986}" dt="2025-06-29T20:41:13.584" v="61" actId="2890"/>
        <pc:sldMkLst>
          <pc:docMk/>
          <pc:sldMk cId="3889600927" sldId="259"/>
        </pc:sldMkLst>
      </pc:sldChg>
      <pc:sldChg chg="addSp delSp modSp add mod modAnim">
        <pc:chgData name="Mohit Sharma" userId="2fd2cd91-3611-45d0-b10f-915cc7465bb7" providerId="ADAL" clId="{BD79CAF0-54C5-4396-AC8D-749519C45986}" dt="2025-06-29T21:00:23.412" v="278"/>
        <pc:sldMkLst>
          <pc:docMk/>
          <pc:sldMk cId="905415932" sldId="260"/>
        </pc:sldMkLst>
        <pc:spChg chg="add mod">
          <ac:chgData name="Mohit Sharma" userId="2fd2cd91-3611-45d0-b10f-915cc7465bb7" providerId="ADAL" clId="{BD79CAF0-54C5-4396-AC8D-749519C45986}" dt="2025-06-29T20:58:06.833" v="263" actId="208"/>
          <ac:spMkLst>
            <pc:docMk/>
            <pc:sldMk cId="905415932" sldId="260"/>
            <ac:spMk id="2" creationId="{CB817082-BB8C-EDFE-C24C-9C491A852885}"/>
          </ac:spMkLst>
        </pc:spChg>
        <pc:spChg chg="add mod">
          <ac:chgData name="Mohit Sharma" userId="2fd2cd91-3611-45d0-b10f-915cc7465bb7" providerId="ADAL" clId="{BD79CAF0-54C5-4396-AC8D-749519C45986}" dt="2025-06-29T20:58:28.718" v="265" actId="208"/>
          <ac:spMkLst>
            <pc:docMk/>
            <pc:sldMk cId="905415932" sldId="260"/>
            <ac:spMk id="3" creationId="{84713E8B-4B73-9B40-493B-51BDD73DF955}"/>
          </ac:spMkLst>
        </pc:spChg>
        <pc:spChg chg="add mod">
          <ac:chgData name="Mohit Sharma" userId="2fd2cd91-3611-45d0-b10f-915cc7465bb7" providerId="ADAL" clId="{BD79CAF0-54C5-4396-AC8D-749519C45986}" dt="2025-06-29T20:58:34.696" v="266" actId="207"/>
          <ac:spMkLst>
            <pc:docMk/>
            <pc:sldMk cId="905415932" sldId="260"/>
            <ac:spMk id="4" creationId="{23751D07-4B21-E052-A6D1-D24BEC5F2B03}"/>
          </ac:spMkLst>
        </pc:spChg>
        <pc:spChg chg="del">
          <ac:chgData name="Mohit Sharma" userId="2fd2cd91-3611-45d0-b10f-915cc7465bb7" providerId="ADAL" clId="{BD79CAF0-54C5-4396-AC8D-749519C45986}" dt="2025-06-29T20:47:32.870" v="76" actId="478"/>
          <ac:spMkLst>
            <pc:docMk/>
            <pc:sldMk cId="905415932" sldId="260"/>
            <ac:spMk id="19" creationId="{578EF254-6A09-C8BA-41CF-58A4B3B71CA5}"/>
          </ac:spMkLst>
        </pc:sp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28" creationId="{72F66993-8807-ADCE-0F68-3627EAA79658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30" creationId="{31CA830E-E083-2A1E-8A4D-7EEF56800498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32" creationId="{BE6EFB95-68C1-3C9E-992E-F9018022B432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34" creationId="{6F02F7C9-6CF0-1844-814A-0D7D416E923F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36" creationId="{6924CA71-6161-18F3-D295-700FE2CCC6B0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38" creationId="{22591B6C-456E-64B2-7BBA-AF9DA7141F8F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40" creationId="{356D7B0A-8454-6167-5327-A0763AEE102E}"/>
          </ac:picMkLst>
        </pc:picChg>
        <pc:picChg chg="mod">
          <ac:chgData name="Mohit Sharma" userId="2fd2cd91-3611-45d0-b10f-915cc7465bb7" providerId="ADAL" clId="{BD79CAF0-54C5-4396-AC8D-749519C45986}" dt="2025-06-29T20:47:49.250" v="131" actId="1038"/>
          <ac:picMkLst>
            <pc:docMk/>
            <pc:sldMk cId="905415932" sldId="260"/>
            <ac:picMk id="42" creationId="{C0EA6137-394D-263B-D68C-4622FC9AE014}"/>
          </ac:picMkLst>
        </pc:picChg>
        <pc:picChg chg="mod">
          <ac:chgData name="Mohit Sharma" userId="2fd2cd91-3611-45d0-b10f-915cc7465bb7" providerId="ADAL" clId="{BD79CAF0-54C5-4396-AC8D-749519C45986}" dt="2025-06-29T20:47:26.541" v="74" actId="14100"/>
          <ac:picMkLst>
            <pc:docMk/>
            <pc:sldMk cId="905415932" sldId="260"/>
            <ac:picMk id="44" creationId="{D1B2E1AA-6FCB-85D9-D589-48259CA57E65}"/>
          </ac:picMkLst>
        </pc:picChg>
        <pc:picChg chg="del">
          <ac:chgData name="Mohit Sharma" userId="2fd2cd91-3611-45d0-b10f-915cc7465bb7" providerId="ADAL" clId="{BD79CAF0-54C5-4396-AC8D-749519C45986}" dt="2025-06-29T20:47:28.899" v="75" actId="478"/>
          <ac:picMkLst>
            <pc:docMk/>
            <pc:sldMk cId="905415932" sldId="260"/>
            <ac:picMk id="1026" creationId="{0BD1A38D-E6F1-2703-872C-4148C74ACF64}"/>
          </ac:picMkLst>
        </pc:picChg>
      </pc:sldChg>
      <pc:sldChg chg="delSp modSp add mod delAnim modAnim">
        <pc:chgData name="Mohit Sharma" userId="2fd2cd91-3611-45d0-b10f-915cc7465bb7" providerId="ADAL" clId="{BD79CAF0-54C5-4396-AC8D-749519C45986}" dt="2025-06-29T20:50:13.984" v="143" actId="1076"/>
        <pc:sldMkLst>
          <pc:docMk/>
          <pc:sldMk cId="10310810" sldId="261"/>
        </pc:sldMkLst>
        <pc:spChg chg="del">
          <ac:chgData name="Mohit Sharma" userId="2fd2cd91-3611-45d0-b10f-915cc7465bb7" providerId="ADAL" clId="{BD79CAF0-54C5-4396-AC8D-749519C45986}" dt="2025-06-29T20:48:25.541" v="135" actId="478"/>
          <ac:spMkLst>
            <pc:docMk/>
            <pc:sldMk cId="10310810" sldId="261"/>
            <ac:spMk id="19" creationId="{90258E80-9EE0-89D5-2397-4FA51243751F}"/>
          </ac:spMkLst>
        </pc:sp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28" creationId="{3D8977AC-90AB-4162-4877-7A1921B2B3D8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30" creationId="{4851C923-14D7-97A5-EE2A-983991A02B3C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32" creationId="{4BDBB297-AA82-D080-3D23-CB5667D98F5F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34" creationId="{A16534A4-08B6-206B-BE83-312F5DE193EC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36" creationId="{3A436CFA-DA43-D698-536A-8CEB480F465F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38" creationId="{6CB21097-1FD1-F6DC-4148-26E2E2CFD20D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40" creationId="{C9AA190B-35E8-0031-2019-00E5F9B90EDC}"/>
          </ac:picMkLst>
        </pc:picChg>
        <pc:picChg chg="del">
          <ac:chgData name="Mohit Sharma" userId="2fd2cd91-3611-45d0-b10f-915cc7465bb7" providerId="ADAL" clId="{BD79CAF0-54C5-4396-AC8D-749519C45986}" dt="2025-06-29T20:48:30.394" v="136" actId="478"/>
          <ac:picMkLst>
            <pc:docMk/>
            <pc:sldMk cId="10310810" sldId="261"/>
            <ac:picMk id="42" creationId="{515338F4-5F6E-31DD-1A5D-D64BB745990C}"/>
          </ac:picMkLst>
        </pc:picChg>
        <pc:picChg chg="mod">
          <ac:chgData name="Mohit Sharma" userId="2fd2cd91-3611-45d0-b10f-915cc7465bb7" providerId="ADAL" clId="{BD79CAF0-54C5-4396-AC8D-749519C45986}" dt="2025-06-29T20:50:13.984" v="143" actId="1076"/>
          <ac:picMkLst>
            <pc:docMk/>
            <pc:sldMk cId="10310810" sldId="261"/>
            <ac:picMk id="44" creationId="{405DA167-6378-8E12-2A06-0ECA53795DCD}"/>
          </ac:picMkLst>
        </pc:picChg>
        <pc:picChg chg="del">
          <ac:chgData name="Mohit Sharma" userId="2fd2cd91-3611-45d0-b10f-915cc7465bb7" providerId="ADAL" clId="{BD79CAF0-54C5-4396-AC8D-749519C45986}" dt="2025-06-29T20:48:21.332" v="134" actId="478"/>
          <ac:picMkLst>
            <pc:docMk/>
            <pc:sldMk cId="10310810" sldId="261"/>
            <ac:picMk id="1026" creationId="{20DDC0DE-41BC-6061-0634-4FFAE72A2FAE}"/>
          </ac:picMkLst>
        </pc:picChg>
      </pc:sldChg>
      <pc:sldChg chg="addSp delSp add mod ord modClrScheme chgLayout">
        <pc:chgData name="Mohit Sharma" userId="2fd2cd91-3611-45d0-b10f-915cc7465bb7" providerId="ADAL" clId="{BD79CAF0-54C5-4396-AC8D-749519C45986}" dt="2025-06-30T10:46:10.183" v="321"/>
        <pc:sldMkLst>
          <pc:docMk/>
          <pc:sldMk cId="2051732994" sldId="262"/>
        </pc:sldMkLst>
        <pc:spChg chg="del">
          <ac:chgData name="Mohit Sharma" userId="2fd2cd91-3611-45d0-b10f-915cc7465bb7" providerId="ADAL" clId="{BD79CAF0-54C5-4396-AC8D-749519C45986}" dt="2025-06-30T10:44:10.175" v="301" actId="700"/>
          <ac:spMkLst>
            <pc:docMk/>
            <pc:sldMk cId="2051732994" sldId="262"/>
            <ac:spMk id="4" creationId="{F977E7FE-759F-209D-0C35-9F9D29AED2B8}"/>
          </ac:spMkLst>
        </pc:spChg>
        <pc:picChg chg="add">
          <ac:chgData name="Mohit Sharma" userId="2fd2cd91-3611-45d0-b10f-915cc7465bb7" providerId="ADAL" clId="{BD79CAF0-54C5-4396-AC8D-749519C45986}" dt="2025-06-30T10:43:59.443" v="300"/>
          <ac:picMkLst>
            <pc:docMk/>
            <pc:sldMk cId="2051732994" sldId="262"/>
            <ac:picMk id="1026" creationId="{1F8C1A2C-BF24-888F-16B7-C7703D11C38E}"/>
          </ac:picMkLst>
        </pc:picChg>
      </pc:sldChg>
      <pc:sldChg chg="addSp delSp modSp add mod">
        <pc:chgData name="Mohit Sharma" userId="2fd2cd91-3611-45d0-b10f-915cc7465bb7" providerId="ADAL" clId="{BD79CAF0-54C5-4396-AC8D-749519C45986}" dt="2025-06-30T11:21:53.999" v="576" actId="478"/>
        <pc:sldMkLst>
          <pc:docMk/>
          <pc:sldMk cId="461969098" sldId="263"/>
        </pc:sldMkLst>
        <pc:spChg chg="add mod">
          <ac:chgData name="Mohit Sharma" userId="2fd2cd91-3611-45d0-b10f-915cc7465bb7" providerId="ADAL" clId="{BD79CAF0-54C5-4396-AC8D-749519C45986}" dt="2025-06-30T10:47:19.853" v="343" actId="1076"/>
          <ac:spMkLst>
            <pc:docMk/>
            <pc:sldMk cId="461969098" sldId="263"/>
            <ac:spMk id="3" creationId="{1102A725-5F2B-223C-3DF5-AB0A5E027ED7}"/>
          </ac:spMkLst>
        </pc:spChg>
        <pc:spChg chg="mod">
          <ac:chgData name="Mohit Sharma" userId="2fd2cd91-3611-45d0-b10f-915cc7465bb7" providerId="ADAL" clId="{BD79CAF0-54C5-4396-AC8D-749519C45986}" dt="2025-06-30T10:50:40.946" v="405" actId="20577"/>
          <ac:spMkLst>
            <pc:docMk/>
            <pc:sldMk cId="461969098" sldId="263"/>
            <ac:spMk id="4" creationId="{D03E36D2-4245-D79C-CFA5-FFC5F787C9E4}"/>
          </ac:spMkLst>
        </pc:spChg>
        <pc:spChg chg="add mod">
          <ac:chgData name="Mohit Sharma" userId="2fd2cd91-3611-45d0-b10f-915cc7465bb7" providerId="ADAL" clId="{BD79CAF0-54C5-4396-AC8D-749519C45986}" dt="2025-06-30T10:50:34.695" v="385" actId="113"/>
          <ac:spMkLst>
            <pc:docMk/>
            <pc:sldMk cId="461969098" sldId="263"/>
            <ac:spMk id="6" creationId="{6BEA25A9-FA2E-D068-AE72-4844AFB70413}"/>
          </ac:spMkLst>
        </pc:spChg>
        <pc:picChg chg="add mod">
          <ac:chgData name="Mohit Sharma" userId="2fd2cd91-3611-45d0-b10f-915cc7465bb7" providerId="ADAL" clId="{BD79CAF0-54C5-4396-AC8D-749519C45986}" dt="2025-06-30T10:50:19.499" v="382" actId="1076"/>
          <ac:picMkLst>
            <pc:docMk/>
            <pc:sldMk cId="461969098" sldId="263"/>
            <ac:picMk id="2050" creationId="{D0163DE7-983C-A0A0-A4B9-DBFA5B7CD9D6}"/>
          </ac:picMkLst>
        </pc:picChg>
        <pc:picChg chg="add del mod">
          <ac:chgData name="Mohit Sharma" userId="2fd2cd91-3611-45d0-b10f-915cc7465bb7" providerId="ADAL" clId="{BD79CAF0-54C5-4396-AC8D-749519C45986}" dt="2025-06-30T11:21:53.999" v="576" actId="478"/>
          <ac:picMkLst>
            <pc:docMk/>
            <pc:sldMk cId="461969098" sldId="263"/>
            <ac:picMk id="4098" creationId="{245461EE-0EE6-D7E3-F8A1-E965DFB5A3FD}"/>
          </ac:picMkLst>
        </pc:picChg>
      </pc:sldChg>
      <pc:sldChg chg="addSp modSp add mod ord modAnim">
        <pc:chgData name="Mohit Sharma" userId="2fd2cd91-3611-45d0-b10f-915cc7465bb7" providerId="ADAL" clId="{BD79CAF0-54C5-4396-AC8D-749519C45986}" dt="2025-06-30T11:52:35.784" v="1114"/>
        <pc:sldMkLst>
          <pc:docMk/>
          <pc:sldMk cId="1949593237" sldId="264"/>
        </pc:sldMkLst>
        <pc:spChg chg="add mod">
          <ac:chgData name="Mohit Sharma" userId="2fd2cd91-3611-45d0-b10f-915cc7465bb7" providerId="ADAL" clId="{BD79CAF0-54C5-4396-AC8D-749519C45986}" dt="2025-06-30T10:49:19.324" v="379" actId="1076"/>
          <ac:spMkLst>
            <pc:docMk/>
            <pc:sldMk cId="1949593237" sldId="264"/>
            <ac:spMk id="3" creationId="{2876BC64-2CDB-3AA7-7EC3-2D2F4BD330A8}"/>
          </ac:spMkLst>
        </pc:spChg>
        <pc:spChg chg="mod">
          <ac:chgData name="Mohit Sharma" userId="2fd2cd91-3611-45d0-b10f-915cc7465bb7" providerId="ADAL" clId="{BD79CAF0-54C5-4396-AC8D-749519C45986}" dt="2025-06-30T10:47:42.895" v="354" actId="20577"/>
          <ac:spMkLst>
            <pc:docMk/>
            <pc:sldMk cId="1949593237" sldId="264"/>
            <ac:spMk id="4" creationId="{9B022897-FD17-3C01-4177-F4C888EA3C3E}"/>
          </ac:spMkLst>
        </pc:spChg>
        <pc:graphicFrameChg chg="add mod modGraphic">
          <ac:chgData name="Mohit Sharma" userId="2fd2cd91-3611-45d0-b10f-915cc7465bb7" providerId="ADAL" clId="{BD79CAF0-54C5-4396-AC8D-749519C45986}" dt="2025-06-30T11:12:31.765" v="471" actId="207"/>
          <ac:graphicFrameMkLst>
            <pc:docMk/>
            <pc:sldMk cId="1949593237" sldId="264"/>
            <ac:graphicFrameMk id="5" creationId="{D5D9DB4C-F3CE-97A5-1F12-B2B3950E5E77}"/>
          </ac:graphicFrameMkLst>
        </pc:graphicFrameChg>
        <pc:picChg chg="add mod">
          <ac:chgData name="Mohit Sharma" userId="2fd2cd91-3611-45d0-b10f-915cc7465bb7" providerId="ADAL" clId="{BD79CAF0-54C5-4396-AC8D-749519C45986}" dt="2025-06-30T10:57:05.080" v="406" actId="1076"/>
          <ac:picMkLst>
            <pc:docMk/>
            <pc:sldMk cId="1949593237" sldId="264"/>
            <ac:picMk id="3074" creationId="{4420EC50-D1F6-BB87-DA87-44C3F0097907}"/>
          </ac:picMkLst>
        </pc:picChg>
      </pc:sldChg>
      <pc:sldChg chg="addSp modSp add mod">
        <pc:chgData name="Mohit Sharma" userId="2fd2cd91-3611-45d0-b10f-915cc7465bb7" providerId="ADAL" clId="{BD79CAF0-54C5-4396-AC8D-749519C45986}" dt="2025-06-30T12:14:38.744" v="1333" actId="20577"/>
        <pc:sldMkLst>
          <pc:docMk/>
          <pc:sldMk cId="3568828750" sldId="265"/>
        </pc:sldMkLst>
        <pc:spChg chg="mod">
          <ac:chgData name="Mohit Sharma" userId="2fd2cd91-3611-45d0-b10f-915cc7465bb7" providerId="ADAL" clId="{BD79CAF0-54C5-4396-AC8D-749519C45986}" dt="2025-06-30T12:14:38.744" v="1333" actId="20577"/>
          <ac:spMkLst>
            <pc:docMk/>
            <pc:sldMk cId="3568828750" sldId="265"/>
            <ac:spMk id="4" creationId="{016D96BA-089D-7CC5-7DA9-89C353965CB6}"/>
          </ac:spMkLst>
        </pc:spChg>
        <pc:graphicFrameChg chg="add mod">
          <ac:chgData name="Mohit Sharma" userId="2fd2cd91-3611-45d0-b10f-915cc7465bb7" providerId="ADAL" clId="{BD79CAF0-54C5-4396-AC8D-749519C45986}" dt="2025-06-30T11:09:44.974" v="452"/>
          <ac:graphicFrameMkLst>
            <pc:docMk/>
            <pc:sldMk cId="3568828750" sldId="265"/>
            <ac:graphicFrameMk id="2" creationId="{DE402DF1-17F0-0948-3196-D0F30E0930F2}"/>
          </ac:graphicFrameMkLst>
        </pc:graphicFrameChg>
        <pc:graphicFrameChg chg="add mod modGraphic">
          <ac:chgData name="Mohit Sharma" userId="2fd2cd91-3611-45d0-b10f-915cc7465bb7" providerId="ADAL" clId="{BD79CAF0-54C5-4396-AC8D-749519C45986}" dt="2025-06-30T11:12:24.454" v="470" actId="207"/>
          <ac:graphicFrameMkLst>
            <pc:docMk/>
            <pc:sldMk cId="3568828750" sldId="265"/>
            <ac:graphicFrameMk id="3" creationId="{3E9770D7-0351-3753-559D-1ADD6BECFD7A}"/>
          </ac:graphicFrameMkLst>
        </pc:graphicFrameChg>
      </pc:sldChg>
      <pc:sldChg chg="addSp delSp modSp add mod">
        <pc:chgData name="Mohit Sharma" userId="2fd2cd91-3611-45d0-b10f-915cc7465bb7" providerId="ADAL" clId="{BD79CAF0-54C5-4396-AC8D-749519C45986}" dt="2025-06-30T11:20:43.934" v="572" actId="1076"/>
        <pc:sldMkLst>
          <pc:docMk/>
          <pc:sldMk cId="2092975166" sldId="266"/>
        </pc:sldMkLst>
        <pc:spChg chg="add mod">
          <ac:chgData name="Mohit Sharma" userId="2fd2cd91-3611-45d0-b10f-915cc7465bb7" providerId="ADAL" clId="{BD79CAF0-54C5-4396-AC8D-749519C45986}" dt="2025-06-30T11:20:43.934" v="572" actId="1076"/>
          <ac:spMkLst>
            <pc:docMk/>
            <pc:sldMk cId="2092975166" sldId="266"/>
            <ac:spMk id="3" creationId="{8CDCD1CF-C755-DA33-3C15-1DA6F5750D05}"/>
          </ac:spMkLst>
        </pc:spChg>
        <pc:spChg chg="mod">
          <ac:chgData name="Mohit Sharma" userId="2fd2cd91-3611-45d0-b10f-915cc7465bb7" providerId="ADAL" clId="{BD79CAF0-54C5-4396-AC8D-749519C45986}" dt="2025-06-30T11:16:00.982" v="515" actId="20577"/>
          <ac:spMkLst>
            <pc:docMk/>
            <pc:sldMk cId="2092975166" sldId="266"/>
            <ac:spMk id="4" creationId="{A3804B35-28F0-A09A-22B4-8D0C715D8254}"/>
          </ac:spMkLst>
        </pc:spChg>
        <pc:picChg chg="add del mod">
          <ac:chgData name="Mohit Sharma" userId="2fd2cd91-3611-45d0-b10f-915cc7465bb7" providerId="ADAL" clId="{BD79CAF0-54C5-4396-AC8D-749519C45986}" dt="2025-06-30T11:19:42.322" v="560" actId="478"/>
          <ac:picMkLst>
            <pc:docMk/>
            <pc:sldMk cId="2092975166" sldId="266"/>
            <ac:picMk id="6146" creationId="{F84C8786-4081-7E1C-950B-C9D9ED25C4A3}"/>
          </ac:picMkLst>
        </pc:picChg>
        <pc:picChg chg="add mod">
          <ac:chgData name="Mohit Sharma" userId="2fd2cd91-3611-45d0-b10f-915cc7465bb7" providerId="ADAL" clId="{BD79CAF0-54C5-4396-AC8D-749519C45986}" dt="2025-06-30T11:20:17.657" v="569" actId="1076"/>
          <ac:picMkLst>
            <pc:docMk/>
            <pc:sldMk cId="2092975166" sldId="266"/>
            <ac:picMk id="6148" creationId="{ECC90933-B575-4396-84DD-F0E25A820AEE}"/>
          </ac:picMkLst>
        </pc:picChg>
      </pc:sldChg>
      <pc:sldChg chg="addSp delSp modSp add mod">
        <pc:chgData name="Mohit Sharma" userId="2fd2cd91-3611-45d0-b10f-915cc7465bb7" providerId="ADAL" clId="{BD79CAF0-54C5-4396-AC8D-749519C45986}" dt="2025-06-30T11:54:05.401" v="1141" actId="1076"/>
        <pc:sldMkLst>
          <pc:docMk/>
          <pc:sldMk cId="3546821694" sldId="267"/>
        </pc:sldMkLst>
        <pc:spChg chg="add del">
          <ac:chgData name="Mohit Sharma" userId="2fd2cd91-3611-45d0-b10f-915cc7465bb7" providerId="ADAL" clId="{BD79CAF0-54C5-4396-AC8D-749519C45986}" dt="2025-06-30T11:17:07.607" v="517" actId="478"/>
          <ac:spMkLst>
            <pc:docMk/>
            <pc:sldMk cId="3546821694" sldId="267"/>
            <ac:spMk id="2" creationId="{3BF75397-E5F3-505A-761D-108B7623742D}"/>
          </ac:spMkLst>
        </pc:spChg>
        <pc:spChg chg="add del">
          <ac:chgData name="Mohit Sharma" userId="2fd2cd91-3611-45d0-b10f-915cc7465bb7" providerId="ADAL" clId="{BD79CAF0-54C5-4396-AC8D-749519C45986}" dt="2025-06-30T11:17:17.801" v="519" actId="478"/>
          <ac:spMkLst>
            <pc:docMk/>
            <pc:sldMk cId="3546821694" sldId="267"/>
            <ac:spMk id="3" creationId="{0F97A791-1682-C9BD-D6A9-664DCD05F245}"/>
          </ac:spMkLst>
        </pc:spChg>
        <pc:spChg chg="mod">
          <ac:chgData name="Mohit Sharma" userId="2fd2cd91-3611-45d0-b10f-915cc7465bb7" providerId="ADAL" clId="{BD79CAF0-54C5-4396-AC8D-749519C45986}" dt="2025-06-30T11:18:41.408" v="555" actId="20577"/>
          <ac:spMkLst>
            <pc:docMk/>
            <pc:sldMk cId="3546821694" sldId="267"/>
            <ac:spMk id="4" creationId="{A42B6BE3-F7FB-30C4-02AE-DB963D14AA6E}"/>
          </ac:spMkLst>
        </pc:spChg>
        <pc:spChg chg="add mod">
          <ac:chgData name="Mohit Sharma" userId="2fd2cd91-3611-45d0-b10f-915cc7465bb7" providerId="ADAL" clId="{BD79CAF0-54C5-4396-AC8D-749519C45986}" dt="2025-06-30T11:53:25.421" v="1127" actId="1076"/>
          <ac:spMkLst>
            <pc:docMk/>
            <pc:sldMk cId="3546821694" sldId="267"/>
            <ac:spMk id="8" creationId="{BCE8A1CE-BA8D-6DF0-99C9-79AAB72F511B}"/>
          </ac:spMkLst>
        </pc:spChg>
        <pc:spChg chg="add mod">
          <ac:chgData name="Mohit Sharma" userId="2fd2cd91-3611-45d0-b10f-915cc7465bb7" providerId="ADAL" clId="{BD79CAF0-54C5-4396-AC8D-749519C45986}" dt="2025-06-30T11:54:05.401" v="1141" actId="1076"/>
          <ac:spMkLst>
            <pc:docMk/>
            <pc:sldMk cId="3546821694" sldId="267"/>
            <ac:spMk id="10" creationId="{2C62FB9E-F41C-D4D5-3781-0E845A30CBDB}"/>
          </ac:spMkLst>
        </pc:spChg>
        <pc:picChg chg="add mod modCrop">
          <ac:chgData name="Mohit Sharma" userId="2fd2cd91-3611-45d0-b10f-915cc7465bb7" providerId="ADAL" clId="{BD79CAF0-54C5-4396-AC8D-749519C45986}" dt="2025-06-30T11:53:28.218" v="1128" actId="1076"/>
          <ac:picMkLst>
            <pc:docMk/>
            <pc:sldMk cId="3546821694" sldId="267"/>
            <ac:picMk id="6" creationId="{88223FA0-BD80-05C8-A777-9811071EEA82}"/>
          </ac:picMkLst>
        </pc:picChg>
        <pc:picChg chg="add mod">
          <ac:chgData name="Mohit Sharma" userId="2fd2cd91-3611-45d0-b10f-915cc7465bb7" providerId="ADAL" clId="{BD79CAF0-54C5-4396-AC8D-749519C45986}" dt="2025-06-30T11:53:16.944" v="1126" actId="14100"/>
          <ac:picMkLst>
            <pc:docMk/>
            <pc:sldMk cId="3546821694" sldId="267"/>
            <ac:picMk id="7174" creationId="{2B9E6405-6187-9614-0810-B1B210E10C6F}"/>
          </ac:picMkLst>
        </pc:picChg>
      </pc:sldChg>
      <pc:sldChg chg="addSp delSp modSp add mod modAnim">
        <pc:chgData name="Mohit Sharma" userId="2fd2cd91-3611-45d0-b10f-915cc7465bb7" providerId="ADAL" clId="{BD79CAF0-54C5-4396-AC8D-749519C45986}" dt="2025-06-30T11:51:12.426" v="1103" actId="21"/>
        <pc:sldMkLst>
          <pc:docMk/>
          <pc:sldMk cId="738987049" sldId="268"/>
        </pc:sldMkLst>
        <pc:spChg chg="add mod">
          <ac:chgData name="Mohit Sharma" userId="2fd2cd91-3611-45d0-b10f-915cc7465bb7" providerId="ADAL" clId="{BD79CAF0-54C5-4396-AC8D-749519C45986}" dt="2025-06-30T11:32:40.834" v="917" actId="207"/>
          <ac:spMkLst>
            <pc:docMk/>
            <pc:sldMk cId="738987049" sldId="268"/>
            <ac:spMk id="2" creationId="{2E99B855-CA33-BEC9-3E14-97EF7DA54E2D}"/>
          </ac:spMkLst>
        </pc:spChg>
        <pc:spChg chg="add mod">
          <ac:chgData name="Mohit Sharma" userId="2fd2cd91-3611-45d0-b10f-915cc7465bb7" providerId="ADAL" clId="{BD79CAF0-54C5-4396-AC8D-749519C45986}" dt="2025-06-30T11:34:49.595" v="946" actId="1076"/>
          <ac:spMkLst>
            <pc:docMk/>
            <pc:sldMk cId="738987049" sldId="268"/>
            <ac:spMk id="3" creationId="{E21C9B31-3BB4-9B77-AECA-1F4E511C01BE}"/>
          </ac:spMkLst>
        </pc:spChg>
        <pc:spChg chg="mod">
          <ac:chgData name="Mohit Sharma" userId="2fd2cd91-3611-45d0-b10f-915cc7465bb7" providerId="ADAL" clId="{BD79CAF0-54C5-4396-AC8D-749519C45986}" dt="2025-06-30T11:23:33.637" v="606" actId="20577"/>
          <ac:spMkLst>
            <pc:docMk/>
            <pc:sldMk cId="738987049" sldId="268"/>
            <ac:spMk id="4" creationId="{2B87CDED-E036-89F6-F877-3D36875FE5CE}"/>
          </ac:spMkLst>
        </pc:spChg>
        <pc:spChg chg="add mod">
          <ac:chgData name="Mohit Sharma" userId="2fd2cd91-3611-45d0-b10f-915cc7465bb7" providerId="ADAL" clId="{BD79CAF0-54C5-4396-AC8D-749519C45986}" dt="2025-06-30T11:32:32.960" v="916" actId="207"/>
          <ac:spMkLst>
            <pc:docMk/>
            <pc:sldMk cId="738987049" sldId="268"/>
            <ac:spMk id="5" creationId="{411CC85F-DB81-7D95-D320-E88CFA9683BE}"/>
          </ac:spMkLst>
        </pc:spChg>
        <pc:spChg chg="add mod">
          <ac:chgData name="Mohit Sharma" userId="2fd2cd91-3611-45d0-b10f-915cc7465bb7" providerId="ADAL" clId="{BD79CAF0-54C5-4396-AC8D-749519C45986}" dt="2025-06-30T11:32:10.875" v="913" actId="207"/>
          <ac:spMkLst>
            <pc:docMk/>
            <pc:sldMk cId="738987049" sldId="268"/>
            <ac:spMk id="6" creationId="{CFF1D4A7-3868-2F75-9FF7-3D9FDFC0064F}"/>
          </ac:spMkLst>
        </pc:spChg>
        <pc:spChg chg="add mod">
          <ac:chgData name="Mohit Sharma" userId="2fd2cd91-3611-45d0-b10f-915cc7465bb7" providerId="ADAL" clId="{BD79CAF0-54C5-4396-AC8D-749519C45986}" dt="2025-06-30T11:30:51.307" v="902" actId="2085"/>
          <ac:spMkLst>
            <pc:docMk/>
            <pc:sldMk cId="738987049" sldId="268"/>
            <ac:spMk id="7" creationId="{227CF27E-6B80-DBB4-D382-3AB27277B5A2}"/>
          </ac:spMkLst>
        </pc:spChg>
        <pc:spChg chg="add mod ord">
          <ac:chgData name="Mohit Sharma" userId="2fd2cd91-3611-45d0-b10f-915cc7465bb7" providerId="ADAL" clId="{BD79CAF0-54C5-4396-AC8D-749519C45986}" dt="2025-06-30T11:50:23.332" v="1099" actId="20577"/>
          <ac:spMkLst>
            <pc:docMk/>
            <pc:sldMk cId="738987049" sldId="268"/>
            <ac:spMk id="8" creationId="{E1C85C95-1857-9E94-693D-C78EE62E8239}"/>
          </ac:spMkLst>
        </pc:spChg>
        <pc:spChg chg="add mod">
          <ac:chgData name="Mohit Sharma" userId="2fd2cd91-3611-45d0-b10f-915cc7465bb7" providerId="ADAL" clId="{BD79CAF0-54C5-4396-AC8D-749519C45986}" dt="2025-06-30T11:30:51.307" v="902" actId="2085"/>
          <ac:spMkLst>
            <pc:docMk/>
            <pc:sldMk cId="738987049" sldId="268"/>
            <ac:spMk id="9" creationId="{F9D53DF8-4E3F-5A59-359C-74868CDFDC4B}"/>
          </ac:spMkLst>
        </pc:spChg>
        <pc:spChg chg="add mod">
          <ac:chgData name="Mohit Sharma" userId="2fd2cd91-3611-45d0-b10f-915cc7465bb7" providerId="ADAL" clId="{BD79CAF0-54C5-4396-AC8D-749519C45986}" dt="2025-06-30T11:50:38.651" v="1101" actId="1076"/>
          <ac:spMkLst>
            <pc:docMk/>
            <pc:sldMk cId="738987049" sldId="268"/>
            <ac:spMk id="10" creationId="{DB00423E-5044-F743-DD0D-7EDF0EC8148A}"/>
          </ac:spMkLst>
        </pc:spChg>
        <pc:picChg chg="add del">
          <ac:chgData name="Mohit Sharma" userId="2fd2cd91-3611-45d0-b10f-915cc7465bb7" providerId="ADAL" clId="{BD79CAF0-54C5-4396-AC8D-749519C45986}" dt="2025-06-30T11:51:12.426" v="1103" actId="21"/>
          <ac:picMkLst>
            <pc:docMk/>
            <pc:sldMk cId="738987049" sldId="268"/>
            <ac:picMk id="8194" creationId="{01F50E16-41B6-4A29-1035-B1CDBC7119C0}"/>
          </ac:picMkLst>
        </pc:picChg>
      </pc:sldChg>
      <pc:sldChg chg="addSp delSp modSp add mod">
        <pc:chgData name="Mohit Sharma" userId="2fd2cd91-3611-45d0-b10f-915cc7465bb7" providerId="ADAL" clId="{BD79CAF0-54C5-4396-AC8D-749519C45986}" dt="2025-06-30T12:12:24.142" v="1325"/>
        <pc:sldMkLst>
          <pc:docMk/>
          <pc:sldMk cId="3051904104" sldId="269"/>
        </pc:sldMkLst>
        <pc:spChg chg="add del mod">
          <ac:chgData name="Mohit Sharma" userId="2fd2cd91-3611-45d0-b10f-915cc7465bb7" providerId="ADAL" clId="{BD79CAF0-54C5-4396-AC8D-749519C45986}" dt="2025-06-30T12:10:56.608" v="1324" actId="478"/>
          <ac:spMkLst>
            <pc:docMk/>
            <pc:sldMk cId="3051904104" sldId="269"/>
            <ac:spMk id="3" creationId="{C385B781-7B17-04A9-F289-3A877675E2CA}"/>
          </ac:spMkLst>
        </pc:spChg>
        <pc:spChg chg="del mod">
          <ac:chgData name="Mohit Sharma" userId="2fd2cd91-3611-45d0-b10f-915cc7465bb7" providerId="ADAL" clId="{BD79CAF0-54C5-4396-AC8D-749519C45986}" dt="2025-06-30T12:10:54.964" v="1323" actId="478"/>
          <ac:spMkLst>
            <pc:docMk/>
            <pc:sldMk cId="3051904104" sldId="269"/>
            <ac:spMk id="4" creationId="{FA3F6978-5B9C-D27B-6557-BB8150482FEC}"/>
          </ac:spMkLst>
        </pc:spChg>
        <pc:picChg chg="add">
          <ac:chgData name="Mohit Sharma" userId="2fd2cd91-3611-45d0-b10f-915cc7465bb7" providerId="ADAL" clId="{BD79CAF0-54C5-4396-AC8D-749519C45986}" dt="2025-06-30T12:12:24.142" v="1325"/>
          <ac:picMkLst>
            <pc:docMk/>
            <pc:sldMk cId="3051904104" sldId="269"/>
            <ac:picMk id="12290" creationId="{962A2CCA-EB22-B7D7-6040-688BF6D72E23}"/>
          </ac:picMkLst>
        </pc:picChg>
      </pc:sldChg>
      <pc:sldChg chg="addSp delSp modSp add mod ord modAnim">
        <pc:chgData name="Mohit Sharma" userId="2fd2cd91-3611-45d0-b10f-915cc7465bb7" providerId="ADAL" clId="{BD79CAF0-54C5-4396-AC8D-749519C45986}" dt="2025-06-30T12:30:33.990" v="1500"/>
        <pc:sldMkLst>
          <pc:docMk/>
          <pc:sldMk cId="3392167471" sldId="270"/>
        </pc:sldMkLst>
        <pc:spChg chg="add">
          <ac:chgData name="Mohit Sharma" userId="2fd2cd91-3611-45d0-b10f-915cc7465bb7" providerId="ADAL" clId="{BD79CAF0-54C5-4396-AC8D-749519C45986}" dt="2025-06-30T12:07:13.051" v="1297"/>
          <ac:spMkLst>
            <pc:docMk/>
            <pc:sldMk cId="3392167471" sldId="270"/>
            <ac:spMk id="2" creationId="{3F8AE972-D50E-B0AD-999A-56F7DEF86297}"/>
          </ac:spMkLst>
        </pc:spChg>
        <pc:spChg chg="mod">
          <ac:chgData name="Mohit Sharma" userId="2fd2cd91-3611-45d0-b10f-915cc7465bb7" providerId="ADAL" clId="{BD79CAF0-54C5-4396-AC8D-749519C45986}" dt="2025-06-30T12:26:00.371" v="1449" actId="20577"/>
          <ac:spMkLst>
            <pc:docMk/>
            <pc:sldMk cId="3392167471" sldId="270"/>
            <ac:spMk id="4" creationId="{A11F6C6B-5144-B2B8-42F4-F9C55565B587}"/>
          </ac:spMkLst>
        </pc:spChg>
        <pc:spChg chg="add del">
          <ac:chgData name="Mohit Sharma" userId="2fd2cd91-3611-45d0-b10f-915cc7465bb7" providerId="ADAL" clId="{BD79CAF0-54C5-4396-AC8D-749519C45986}" dt="2025-06-30T12:07:41.432" v="1299" actId="22"/>
          <ac:spMkLst>
            <pc:docMk/>
            <pc:sldMk cId="3392167471" sldId="270"/>
            <ac:spMk id="5" creationId="{3B3AAFD3-F5AA-E74A-7C2F-7C399E7BC268}"/>
          </ac:spMkLst>
        </pc:spChg>
        <pc:spChg chg="add del mod">
          <ac:chgData name="Mohit Sharma" userId="2fd2cd91-3611-45d0-b10f-915cc7465bb7" providerId="ADAL" clId="{BD79CAF0-54C5-4396-AC8D-749519C45986}" dt="2025-06-30T12:27:10.193" v="1453" actId="478"/>
          <ac:spMkLst>
            <pc:docMk/>
            <pc:sldMk cId="3392167471" sldId="270"/>
            <ac:spMk id="7" creationId="{801C5A98-29C5-ECCD-902F-DED5B1A96580}"/>
          </ac:spMkLst>
        </pc:spChg>
        <pc:spChg chg="add">
          <ac:chgData name="Mohit Sharma" userId="2fd2cd91-3611-45d0-b10f-915cc7465bb7" providerId="ADAL" clId="{BD79CAF0-54C5-4396-AC8D-749519C45986}" dt="2025-06-30T12:26:19.617" v="1450"/>
          <ac:spMkLst>
            <pc:docMk/>
            <pc:sldMk cId="3392167471" sldId="270"/>
            <ac:spMk id="8" creationId="{BDAFC287-DA4A-6D15-10AC-3D1E2D952553}"/>
          </ac:spMkLst>
        </pc:spChg>
        <pc:spChg chg="add">
          <ac:chgData name="Mohit Sharma" userId="2fd2cd91-3611-45d0-b10f-915cc7465bb7" providerId="ADAL" clId="{BD79CAF0-54C5-4396-AC8D-749519C45986}" dt="2025-06-30T12:26:19.617" v="1450"/>
          <ac:spMkLst>
            <pc:docMk/>
            <pc:sldMk cId="3392167471" sldId="270"/>
            <ac:spMk id="9" creationId="{6A795954-50FE-EB8C-BD3C-1271E2DE50F4}"/>
          </ac:spMkLst>
        </pc:spChg>
        <pc:spChg chg="add">
          <ac:chgData name="Mohit Sharma" userId="2fd2cd91-3611-45d0-b10f-915cc7465bb7" providerId="ADAL" clId="{BD79CAF0-54C5-4396-AC8D-749519C45986}" dt="2025-06-30T12:26:19.617" v="1450"/>
          <ac:spMkLst>
            <pc:docMk/>
            <pc:sldMk cId="3392167471" sldId="270"/>
            <ac:spMk id="10" creationId="{42075537-8B19-B483-F4C6-C1A888391961}"/>
          </ac:spMkLst>
        </pc:spChg>
        <pc:spChg chg="add mod">
          <ac:chgData name="Mohit Sharma" userId="2fd2cd91-3611-45d0-b10f-915cc7465bb7" providerId="ADAL" clId="{BD79CAF0-54C5-4396-AC8D-749519C45986}" dt="2025-06-30T12:30:19.702" v="1498" actId="1076"/>
          <ac:spMkLst>
            <pc:docMk/>
            <pc:sldMk cId="3392167471" sldId="270"/>
            <ac:spMk id="12" creationId="{00AA2D39-7960-B990-28C5-C57950FAD1CE}"/>
          </ac:spMkLst>
        </pc:spChg>
        <pc:spChg chg="add mod">
          <ac:chgData name="Mohit Sharma" userId="2fd2cd91-3611-45d0-b10f-915cc7465bb7" providerId="ADAL" clId="{BD79CAF0-54C5-4396-AC8D-749519C45986}" dt="2025-06-30T12:30:15.851" v="1497" actId="1076"/>
          <ac:spMkLst>
            <pc:docMk/>
            <pc:sldMk cId="3392167471" sldId="270"/>
            <ac:spMk id="14" creationId="{100B4D4E-2382-5098-35BB-108698F3A359}"/>
          </ac:spMkLst>
        </pc:spChg>
      </pc:sldChg>
      <pc:sldChg chg="addSp modSp add mod">
        <pc:chgData name="Mohit Sharma" userId="2fd2cd91-3611-45d0-b10f-915cc7465bb7" providerId="ADAL" clId="{BD79CAF0-54C5-4396-AC8D-749519C45986}" dt="2025-06-30T12:22:50.788" v="1410" actId="20577"/>
        <pc:sldMkLst>
          <pc:docMk/>
          <pc:sldMk cId="3314201002" sldId="271"/>
        </pc:sldMkLst>
        <pc:spChg chg="add mod">
          <ac:chgData name="Mohit Sharma" userId="2fd2cd91-3611-45d0-b10f-915cc7465bb7" providerId="ADAL" clId="{BD79CAF0-54C5-4396-AC8D-749519C45986}" dt="2025-06-30T12:22:50.788" v="1410" actId="20577"/>
          <ac:spMkLst>
            <pc:docMk/>
            <pc:sldMk cId="3314201002" sldId="271"/>
            <ac:spMk id="3" creationId="{18BDC760-3F5A-8E8F-5988-7B7859D076FF}"/>
          </ac:spMkLst>
        </pc:spChg>
        <pc:spChg chg="mod">
          <ac:chgData name="Mohit Sharma" userId="2fd2cd91-3611-45d0-b10f-915cc7465bb7" providerId="ADAL" clId="{BD79CAF0-54C5-4396-AC8D-749519C45986}" dt="2025-06-30T11:54:19.284" v="1158" actId="20577"/>
          <ac:spMkLst>
            <pc:docMk/>
            <pc:sldMk cId="3314201002" sldId="271"/>
            <ac:spMk id="4" creationId="{CA68CCC5-7D6E-367F-A3BE-9D49679921C3}"/>
          </ac:spMkLst>
        </pc:spChg>
        <pc:spChg chg="add mod">
          <ac:chgData name="Mohit Sharma" userId="2fd2cd91-3611-45d0-b10f-915cc7465bb7" providerId="ADAL" clId="{BD79CAF0-54C5-4396-AC8D-749519C45986}" dt="2025-06-30T12:04:15.033" v="1227"/>
          <ac:spMkLst>
            <pc:docMk/>
            <pc:sldMk cId="3314201002" sldId="271"/>
            <ac:spMk id="6" creationId="{C1E5650A-AA12-0E02-9CA0-52A8B6E02B8C}"/>
          </ac:spMkLst>
        </pc:spChg>
        <pc:spChg chg="add mod">
          <ac:chgData name="Mohit Sharma" userId="2fd2cd91-3611-45d0-b10f-915cc7465bb7" providerId="ADAL" clId="{BD79CAF0-54C5-4396-AC8D-749519C45986}" dt="2025-06-30T12:04:20.954" v="1230"/>
          <ac:spMkLst>
            <pc:docMk/>
            <pc:sldMk cId="3314201002" sldId="271"/>
            <ac:spMk id="8" creationId="{C8C95273-7F29-0D48-6CCD-BB51D59DF910}"/>
          </ac:spMkLst>
        </pc:spChg>
        <pc:graphicFrameChg chg="add mod">
          <ac:chgData name="Mohit Sharma" userId="2fd2cd91-3611-45d0-b10f-915cc7465bb7" providerId="ADAL" clId="{BD79CAF0-54C5-4396-AC8D-749519C45986}" dt="2025-06-30T12:04:13.035" v="1226"/>
          <ac:graphicFrameMkLst>
            <pc:docMk/>
            <pc:sldMk cId="3314201002" sldId="271"/>
            <ac:graphicFrameMk id="5" creationId="{41732FDC-E757-3F4C-C9ED-63E7209FE8A5}"/>
          </ac:graphicFrameMkLst>
        </pc:graphicFrameChg>
        <pc:graphicFrameChg chg="add mod">
          <ac:chgData name="Mohit Sharma" userId="2fd2cd91-3611-45d0-b10f-915cc7465bb7" providerId="ADAL" clId="{BD79CAF0-54C5-4396-AC8D-749519C45986}" dt="2025-06-30T12:04:18.800" v="1229"/>
          <ac:graphicFrameMkLst>
            <pc:docMk/>
            <pc:sldMk cId="3314201002" sldId="271"/>
            <ac:graphicFrameMk id="7" creationId="{17BCF0CB-AC96-B02B-49CB-6D15B468E46C}"/>
          </ac:graphicFrameMkLst>
        </pc:graphicFrameChg>
      </pc:sldChg>
      <pc:sldChg chg="add">
        <pc:chgData name="Mohit Sharma" userId="2fd2cd91-3611-45d0-b10f-915cc7465bb7" providerId="ADAL" clId="{BD79CAF0-54C5-4396-AC8D-749519C45986}" dt="2025-06-30T12:25:36.762" v="1411" actId="2890"/>
        <pc:sldMkLst>
          <pc:docMk/>
          <pc:sldMk cId="47128703" sldId="272"/>
        </pc:sldMkLst>
      </pc:sldChg>
      <pc:sldChg chg="addSp delSp modSp add del mod modClrScheme chgLayout">
        <pc:chgData name="Mohit Sharma" userId="2fd2cd91-3611-45d0-b10f-915cc7465bb7" providerId="ADAL" clId="{BD79CAF0-54C5-4396-AC8D-749519C45986}" dt="2025-06-30T10:45:34.748" v="315" actId="47"/>
        <pc:sldMkLst>
          <pc:docMk/>
          <pc:sldMk cId="407037521" sldId="272"/>
        </pc:sldMkLst>
        <pc:spChg chg="add mod">
          <ac:chgData name="Mohit Sharma" userId="2fd2cd91-3611-45d0-b10f-915cc7465bb7" providerId="ADAL" clId="{BD79CAF0-54C5-4396-AC8D-749519C45986}" dt="2025-06-30T10:45:32.145" v="314" actId="700"/>
          <ac:spMkLst>
            <pc:docMk/>
            <pc:sldMk cId="407037521" sldId="272"/>
            <ac:spMk id="2" creationId="{E51739B5-A447-F7A5-6581-B7271848384D}"/>
          </ac:spMkLst>
        </pc:spChg>
        <pc:picChg chg="del">
          <ac:chgData name="Mohit Sharma" userId="2fd2cd91-3611-45d0-b10f-915cc7465bb7" providerId="ADAL" clId="{BD79CAF0-54C5-4396-AC8D-749519C45986}" dt="2025-06-30T10:45:19.028" v="311" actId="478"/>
          <ac:picMkLst>
            <pc:docMk/>
            <pc:sldMk cId="407037521" sldId="272"/>
            <ac:picMk id="1026" creationId="{D5E542E1-2CF0-C1AE-CB4F-7D1E214A0EBE}"/>
          </ac:picMkLst>
        </pc:picChg>
        <pc:picChg chg="add del">
          <ac:chgData name="Mohit Sharma" userId="2fd2cd91-3611-45d0-b10f-915cc7465bb7" providerId="ADAL" clId="{BD79CAF0-54C5-4396-AC8D-749519C45986}" dt="2025-06-30T10:45:27.282" v="313" actId="21"/>
          <ac:picMkLst>
            <pc:docMk/>
            <pc:sldMk cId="407037521" sldId="272"/>
            <ac:picMk id="2050" creationId="{D0163DE7-983C-A0A0-A4B9-DBFA5B7CD9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A678-A921-1AAF-FDAF-0BB911712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4BB6E-775A-A2A7-4DCB-3B9ADD207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88DF-A051-2726-5B26-A0E1C0CA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1AE1-C21C-313F-2F21-D91078FD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7C3C2-8271-D93A-1B2F-6185272F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479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54EF-FF1E-E606-C1E5-E322C954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68EDA-621C-8FFC-F7D7-976CD7922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4AF5A-CDAB-7AFB-E37D-CD4C88DE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F354C-EB64-44B7-BA25-28792903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8C766-0E0B-0DA0-1838-FB509347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287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EA3CB-A2A0-9310-C595-0350EDB96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6B005-F755-46F6-CBF4-01B19CEA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082E0-9E30-CAF5-EBEA-D3EE6751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4A13D-C108-051B-903C-9B9B382F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AC07A-66C7-3C1C-5E91-8A707DE3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5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9462-217E-D74C-AC8D-DE75C842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4636-9221-B4DF-9C83-AF50AC4D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C48BF-B6AA-0D1E-5875-22E1660F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70D5-8D41-1507-83C3-9C601B71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9187-3D03-C1DD-123F-BE5BF706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78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59F7-E5FD-5272-2ADC-7534F4A8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F250E-9F78-3774-0BD6-B080589A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7C83C-C994-0B91-35E6-7004DB25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2303-5662-B5C9-7F73-E2B48848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16CBF-667B-C0E5-F0E5-F496257D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19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4949-CFE6-1241-8787-0C64E2AA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DF467-A54D-94AB-19F0-A8F4A1C6B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D6F64-1A82-E383-C92B-508BA34B8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3E366-E7A8-35B9-0175-D8331ACA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5414E-1AD9-71FA-D169-96B4AFAD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B4987-66E5-CF13-D814-47940144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655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6ECA-7E48-4885-FC3B-5D21F469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49B9D-DB7D-017F-BA51-101ED0D4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BCE42-9F81-A7C9-83AB-96005A164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35DE2-EA22-9B03-89E8-43018DFA8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9EF4A-8F96-BB34-6C87-E1A002100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648A0-C62F-2F58-F98A-71A82A2C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96BC8-5231-8403-BEF2-3477C6BE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CC4EC-3FB0-CC1B-8B79-47B15F9B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58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4C45-E532-DCD0-2960-FD52041D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D80FC-1188-01BD-332F-8804FA9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BEE23-8A13-7BAC-1EFD-529A3603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69219-D167-F192-A55C-8B102B2E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854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C23CD-5714-4D2D-0C95-1A821143F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83C05-41B1-62C6-5B43-02FDC14B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7415-0F78-3D3B-0349-193B85A3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191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FAD1-447F-0998-F295-D84966ED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673F-B0B1-692B-F199-4B9B37CB0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C8BA4-60FA-D7BF-613F-7F64DE63F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7CE81-64C3-4146-9621-34DAF775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101A0-9442-A626-7467-DC8F6057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1317C-73CA-A174-1EA8-48F913F1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708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9935-BCA2-8BB2-1214-22521CA8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1D139-6CBC-0D7D-EBA9-59474BF18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D9ED-78D7-F4E1-54E2-799D9808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86B0-02AC-F513-775F-41BB2B5C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FF038-92FC-34B5-2F33-F91C6BD0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2978B-26DB-A02C-59A0-3760DF2D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3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B86E-9311-5B17-7097-9CD6A706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06843-BBDA-5EED-9BD4-3616966A1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E0DE-3653-88C1-D58D-75E08355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54AC1-D682-4466-956B-E5AB1741F7DF}" type="datetimeFigureOut">
              <a:rPr lang="nb-NO" smtClean="0"/>
              <a:t>30.06.2025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FFA1-1679-CEB7-FA76-B928B36A9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317B-2AAF-5053-5EFD-9FB32F3FE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175C5-5514-489F-9804-D365EBC971C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195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blog/topics/threat-intelligence/adversarial-misuse-generative-ai" TargetMode="External"/><Relationship Id="rId3" Type="http://schemas.openxmlformats.org/officeDocument/2006/relationships/hyperlink" Target="https://www.trendmicro.com/vinfo/us/security/news/threat-landscape/unveiling-ai-agent-vulnerabilities-part-i-introduction-to-ai-agent-vulnerabilities" TargetMode="External"/><Relationship Id="rId7" Type="http://schemas.openxmlformats.org/officeDocument/2006/relationships/hyperlink" Target="https://en.wikipedia.org/wiki/Intelligent_agent" TargetMode="External"/><Relationship Id="rId2" Type="http://schemas.openxmlformats.org/officeDocument/2006/relationships/hyperlink" Target="https://arxiv.org/abs/2412.14470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409.16427" TargetMode="External"/><Relationship Id="rId11" Type="http://schemas.openxmlformats.org/officeDocument/2006/relationships/hyperlink" Target="https://arxiv.org/html/2506.09250v1" TargetMode="External"/><Relationship Id="rId5" Type="http://schemas.openxmlformats.org/officeDocument/2006/relationships/hyperlink" Target="https://arxiv.org/abs/2409.03793" TargetMode="External"/><Relationship Id="rId10" Type="http://schemas.openxmlformats.org/officeDocument/2006/relationships/hyperlink" Target="https://ml-site.cdn-apple.com/papers/the-illusion-of-thinking.pdf" TargetMode="External"/><Relationship Id="rId4" Type="http://schemas.openxmlformats.org/officeDocument/2006/relationships/hyperlink" Target="https://youtu.be/FL3qHH02Yd4" TargetMode="External"/><Relationship Id="rId9" Type="http://schemas.openxmlformats.org/officeDocument/2006/relationships/hyperlink" Target="https://github.com/ReversecLabs/damn-vulnerable-llm-age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03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FD20-8669-B4FB-6110-7D2E3B2D9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022897-FD17-3C01-4177-F4C888EA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Differences</a:t>
            </a:r>
          </a:p>
        </p:txBody>
      </p:sp>
      <p:pic>
        <p:nvPicPr>
          <p:cNvPr id="3074" name="Picture 2" descr="AI agents vs. AI assistants: What's the difference?">
            <a:extLst>
              <a:ext uri="{FF2B5EF4-FFF2-40B4-BE49-F238E27FC236}">
                <a16:creationId xmlns:a16="http://schemas.microsoft.com/office/drawing/2014/main" id="{4420EC50-D1F6-BB87-DA87-44C3F0097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>
            <a:fillRect/>
          </a:stretch>
        </p:blipFill>
        <p:spPr bwMode="auto">
          <a:xfrm>
            <a:off x="3597494" y="1626169"/>
            <a:ext cx="4997012" cy="48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76BC64-2CDB-3AA7-7EC3-2D2F4BD330A8}"/>
              </a:ext>
            </a:extLst>
          </p:cNvPr>
          <p:cNvSpPr txBox="1"/>
          <p:nvPr/>
        </p:nvSpPr>
        <p:spPr>
          <a:xfrm>
            <a:off x="1098988" y="6611779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Source: https://www.gwi.com/blog/ai-agent-vs-ai-assistant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D9DB4C-F3CE-97A5-1F12-B2B3950E5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168346"/>
              </p:ext>
            </p:extLst>
          </p:nvPr>
        </p:nvGraphicFramePr>
        <p:xfrm>
          <a:off x="838200" y="1631520"/>
          <a:ext cx="10515599" cy="5226480"/>
        </p:xfrm>
        <a:graphic>
          <a:graphicData uri="http://schemas.openxmlformats.org/drawingml/2006/table">
            <a:tbl>
              <a:tblPr/>
              <a:tblGrid>
                <a:gridCol w="1710486">
                  <a:extLst>
                    <a:ext uri="{9D8B030D-6E8A-4147-A177-3AD203B41FA5}">
                      <a16:colId xmlns:a16="http://schemas.microsoft.com/office/drawing/2014/main" val="4005405243"/>
                    </a:ext>
                  </a:extLst>
                </a:gridCol>
                <a:gridCol w="2436783">
                  <a:extLst>
                    <a:ext uri="{9D8B030D-6E8A-4147-A177-3AD203B41FA5}">
                      <a16:colId xmlns:a16="http://schemas.microsoft.com/office/drawing/2014/main" val="4069179452"/>
                    </a:ext>
                  </a:extLst>
                </a:gridCol>
                <a:gridCol w="2989690">
                  <a:extLst>
                    <a:ext uri="{9D8B030D-6E8A-4147-A177-3AD203B41FA5}">
                      <a16:colId xmlns:a16="http://schemas.microsoft.com/office/drawing/2014/main" val="44509802"/>
                    </a:ext>
                  </a:extLst>
                </a:gridCol>
                <a:gridCol w="3378640">
                  <a:extLst>
                    <a:ext uri="{9D8B030D-6E8A-4147-A177-3AD203B41FA5}">
                      <a16:colId xmlns:a16="http://schemas.microsoft.com/office/drawing/2014/main" val="3765495976"/>
                    </a:ext>
                  </a:extLst>
                </a:gridCol>
              </a:tblGrid>
              <a:tr h="257258"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Feature / Aspect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AI Assistant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>
                          <a:solidFill>
                            <a:schemeClr val="bg1"/>
                          </a:solidFill>
                        </a:rPr>
                        <a:t>AI Agent</a:t>
                      </a:r>
                      <a:endParaRPr lang="nb-NO" sz="1400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Agentic AI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3525"/>
                  </a:ext>
                </a:extLst>
              </a:tr>
              <a:tr h="603647">
                <a:tc>
                  <a:txBody>
                    <a:bodyPr/>
                    <a:lstStyle/>
                    <a:p>
                      <a:r>
                        <a:rPr lang="nb-NO" sz="1400" b="1" dirty="0"/>
                        <a:t>Definition</a:t>
                      </a:r>
                      <a:endParaRPr lang="nb-NO" sz="1400" dirty="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tool that performs tasks in response to user input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An autonomous system that performs user-defined tasks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highly autonomous system with its own planning, goals, and memory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695751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 dirty="0"/>
                        <a:t>Initiative</a:t>
                      </a:r>
                      <a:endParaRPr lang="nb-NO" sz="1400" dirty="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Reactive – waits for commands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Semi-autonomous – executes given instructions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Proactive – acts independently toward dynamic goals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036769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/>
                        <a:t>Memory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Short-term or session-based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May retain task-specific memory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Long-term memory of goals, plans, interactions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09369"/>
                  </a:ext>
                </a:extLst>
              </a:tr>
              <a:tr h="325040">
                <a:tc>
                  <a:txBody>
                    <a:bodyPr/>
                    <a:lstStyle/>
                    <a:p>
                      <a:r>
                        <a:rPr lang="nb-NO" sz="1400" b="1" dirty="0"/>
                        <a:t>Goal-setting</a:t>
                      </a:r>
                      <a:endParaRPr lang="nb-NO" sz="1400" dirty="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None – user sets tasks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Executes predefined goals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Sets and adjusts goals based on context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401995"/>
                  </a:ext>
                </a:extLst>
              </a:tr>
              <a:tr h="257258">
                <a:tc>
                  <a:txBody>
                    <a:bodyPr/>
                    <a:lstStyle/>
                    <a:p>
                      <a:r>
                        <a:rPr lang="nb-NO" sz="1400" b="1"/>
                        <a:t>Autonomy Level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Low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Medium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High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129834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/>
                        <a:t>Planning &amp; Reasoning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Minimal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Stepwise or reactive planning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Multi-step planning with self-reflection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15672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/>
                        <a:t>Tool Usage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Limited or user-directed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Can use predefined tools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Uses multiple tools independently, including chaining across systems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82544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/>
                        <a:t>User Interaction Style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Command → Response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Task assignment → Output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Mission setup → Independent operation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06768"/>
                  </a:ext>
                </a:extLst>
              </a:tr>
              <a:tr h="325040">
                <a:tc>
                  <a:txBody>
                    <a:bodyPr/>
                    <a:lstStyle/>
                    <a:p>
                      <a:r>
                        <a:rPr lang="nb-NO" sz="1400" b="1"/>
                        <a:t>Typical Scope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Single-turn or basic multi-turn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Narrow domain-specific tasks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Open-ended tasks with uncertain paths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092735"/>
                  </a:ext>
                </a:extLst>
              </a:tr>
              <a:tr h="475765">
                <a:tc>
                  <a:txBody>
                    <a:bodyPr/>
                    <a:lstStyle/>
                    <a:p>
                      <a:r>
                        <a:rPr lang="nb-NO" sz="1400" b="1"/>
                        <a:t>Level of Control</a:t>
                      </a:r>
                      <a:endParaRPr lang="nb-NO" sz="140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High – user-driven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Medium – user guides &amp; supervises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Low – user defines boundaries, agent acts independently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75159"/>
                  </a:ext>
                </a:extLst>
              </a:tr>
              <a:tr h="603647">
                <a:tc>
                  <a:txBody>
                    <a:bodyPr/>
                    <a:lstStyle/>
                    <a:p>
                      <a:r>
                        <a:rPr lang="nb-NO" sz="1400" b="1" dirty="0"/>
                        <a:t>Safety Risks</a:t>
                      </a:r>
                      <a:endParaRPr lang="nb-NO" sz="1400" dirty="0"/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Low – mostly user-controlled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– task misuse or failure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– emergent behaviors, autonomy risks, value misalignment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817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5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8F6F-54F3-7705-ABE4-7DE6367C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7CDED-E036-89F6-F877-3D36875F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Challenges with Gen AI Agents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99B855-CA33-BEC9-3E14-97EF7DA54E2D}"/>
              </a:ext>
            </a:extLst>
          </p:cNvPr>
          <p:cNvSpPr/>
          <p:nvPr/>
        </p:nvSpPr>
        <p:spPr>
          <a:xfrm>
            <a:off x="6260985" y="5668530"/>
            <a:ext cx="2687541" cy="7714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BIAS amplification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C9B31-3BB4-9B77-AECA-1F4E511C01BE}"/>
              </a:ext>
            </a:extLst>
          </p:cNvPr>
          <p:cNvSpPr/>
          <p:nvPr/>
        </p:nvSpPr>
        <p:spPr>
          <a:xfrm>
            <a:off x="6260986" y="4782147"/>
            <a:ext cx="2687541" cy="7714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CC85F-DB81-7D95-D320-E88CFA9683BE}"/>
              </a:ext>
            </a:extLst>
          </p:cNvPr>
          <p:cNvSpPr/>
          <p:nvPr/>
        </p:nvSpPr>
        <p:spPr>
          <a:xfrm>
            <a:off x="6260987" y="3895764"/>
            <a:ext cx="2687541" cy="771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Over Reliance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1D4A7-3868-2F75-9FF7-3D9FDFC0064F}"/>
              </a:ext>
            </a:extLst>
          </p:cNvPr>
          <p:cNvSpPr/>
          <p:nvPr/>
        </p:nvSpPr>
        <p:spPr>
          <a:xfrm>
            <a:off x="6260987" y="3009381"/>
            <a:ext cx="2687541" cy="7714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Autonomy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CF27E-6B80-DBB4-D382-3AB27277B5A2}"/>
              </a:ext>
            </a:extLst>
          </p:cNvPr>
          <p:cNvSpPr/>
          <p:nvPr/>
        </p:nvSpPr>
        <p:spPr>
          <a:xfrm>
            <a:off x="6260990" y="2122998"/>
            <a:ext cx="2687541" cy="7714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Context Misunderstanding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9D53DF8-4E3F-5A59-359C-74868CDFDC4B}"/>
              </a:ext>
            </a:extLst>
          </p:cNvPr>
          <p:cNvSpPr/>
          <p:nvPr/>
        </p:nvSpPr>
        <p:spPr>
          <a:xfrm>
            <a:off x="5482090" y="4144337"/>
            <a:ext cx="274320" cy="274320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85C95-1857-9E94-693D-C78EE62E8239}"/>
              </a:ext>
            </a:extLst>
          </p:cNvPr>
          <p:cNvSpPr/>
          <p:nvPr/>
        </p:nvSpPr>
        <p:spPr>
          <a:xfrm>
            <a:off x="4545824" y="2122998"/>
            <a:ext cx="2146852" cy="43169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Existing </a:t>
            </a:r>
          </a:p>
          <a:p>
            <a:pPr algn="ctr"/>
            <a:r>
              <a:rPr lang="nb-NO" dirty="0"/>
              <a:t>Generative AI </a:t>
            </a:r>
          </a:p>
          <a:p>
            <a:pPr algn="ctr"/>
            <a:r>
              <a:rPr lang="nb-NO" dirty="0"/>
              <a:t>risks </a:t>
            </a:r>
          </a:p>
          <a:p>
            <a:pPr algn="ctr"/>
            <a:endParaRPr lang="nb-NO" dirty="0"/>
          </a:p>
          <a:p>
            <a:pPr algn="ctr"/>
            <a:r>
              <a:rPr lang="nb-NO" dirty="0"/>
              <a:t>(Ethical, privacy, misinformation, regulations, prompt injection etc...)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0423E-5044-F743-DD0D-7EDF0EC8148A}"/>
              </a:ext>
            </a:extLst>
          </p:cNvPr>
          <p:cNvSpPr/>
          <p:nvPr/>
        </p:nvSpPr>
        <p:spPr>
          <a:xfrm>
            <a:off x="1353047" y="1985048"/>
            <a:ext cx="9485906" cy="45078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000" dirty="0"/>
              <a:t>Expanded attack surface </a:t>
            </a:r>
          </a:p>
          <a:p>
            <a:pPr algn="ctr"/>
            <a:r>
              <a:rPr lang="nb-NO" sz="4000" dirty="0"/>
              <a:t>With </a:t>
            </a:r>
            <a:r>
              <a:rPr lang="nb-NO" sz="4000" dirty="0">
                <a:highlight>
                  <a:srgbClr val="FF0000"/>
                </a:highlight>
              </a:rPr>
              <a:t>High Access</a:t>
            </a:r>
            <a:r>
              <a:rPr lang="nb-NO" sz="4000" dirty="0"/>
              <a:t> and </a:t>
            </a:r>
            <a:r>
              <a:rPr lang="nb-NO" sz="4000" dirty="0">
                <a:highlight>
                  <a:srgbClr val="FF0000"/>
                </a:highlight>
              </a:rPr>
              <a:t>High Autonomy</a:t>
            </a:r>
          </a:p>
        </p:txBody>
      </p:sp>
    </p:spTree>
    <p:extLst>
      <p:ext uri="{BB962C8B-B14F-4D97-AF65-F5344CB8AC3E}">
        <p14:creationId xmlns:p14="http://schemas.microsoft.com/office/powerpoint/2010/main" val="73898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0.15195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B3680-23D8-7112-DF2F-6E9DFA3E5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F6C6B-5144-B2B8-42F4-F9C55565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b="1" dirty="0"/>
              <a:t>The real danger: Is AI even Real?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A2D39-7960-B990-28C5-C57950FAD1CE}"/>
              </a:ext>
            </a:extLst>
          </p:cNvPr>
          <p:cNvSpPr txBox="1"/>
          <p:nvPr/>
        </p:nvSpPr>
        <p:spPr>
          <a:xfrm>
            <a:off x="838200" y="1625502"/>
            <a:ext cx="10678602" cy="24622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nb-NO" sz="1400" dirty="0"/>
              <a:t>🍎 “</a:t>
            </a:r>
            <a:r>
              <a:rPr lang="nb-NO" sz="1400" b="1" dirty="0"/>
              <a:t>The Illusion of Thinking</a:t>
            </a:r>
            <a:r>
              <a:rPr lang="nb-NO" sz="1400" dirty="0"/>
              <a:t>” by Apple (arXiv:2506.06941, June 7, 2025)</a:t>
            </a:r>
          </a:p>
          <a:p>
            <a:r>
              <a:rPr lang="nb-NO" sz="1400" dirty="0"/>
              <a:t>Authors: Shojaee, Mirzadeh, Alizadeh, Horton, Bengio, Farajtabar</a:t>
            </a:r>
          </a:p>
          <a:p>
            <a:endParaRPr lang="nb-NO" sz="1400" dirty="0"/>
          </a:p>
          <a:p>
            <a:r>
              <a:rPr lang="nb-NO" sz="1400" b="1" dirty="0"/>
              <a:t>Core claim</a:t>
            </a:r>
            <a:r>
              <a:rPr lang="nb-NO" sz="1400" dirty="0"/>
              <a:t>: Large Reasoning Models (LRMs) that generate detailed chains-of-thought still collapse completely on sufficiently complex planning puzzles (e.g., Tower of Hanoi, River Crossing).</a:t>
            </a:r>
          </a:p>
          <a:p>
            <a:endParaRPr lang="nb-N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They define three performance regimes based on problem complexity: simple (LLMs &gt; LRMs), medium (LRMs shine), and high (both fail)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Notably, reasoning effort grows with difficulty until a tipping point—after which it declines, indicating that models “give up” despite available tokens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They suggest LRMs lack generalizable algorithm-following and exact computation beyond a certain scale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B4D4E-2382-5098-35BB-108698F3A359}"/>
              </a:ext>
            </a:extLst>
          </p:cNvPr>
          <p:cNvSpPr txBox="1"/>
          <p:nvPr/>
        </p:nvSpPr>
        <p:spPr>
          <a:xfrm>
            <a:off x="838200" y="4246105"/>
            <a:ext cx="1067860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nb-NO" sz="1400" dirty="0"/>
              <a:t>🤖 2. “The Illusion of the Illusion of Thinking” by Anthropic / Open Philanthropy (arXiv:2506.09250, June 10, 2025)</a:t>
            </a:r>
          </a:p>
          <a:p>
            <a:r>
              <a:rPr lang="nb-NO" sz="1400" dirty="0"/>
              <a:t>Authors: C. Opus (Anthropic), A. Lawsen (Open Philanthropy)</a:t>
            </a:r>
          </a:p>
          <a:p>
            <a:endParaRPr lang="nb-NO" sz="1400" dirty="0"/>
          </a:p>
          <a:p>
            <a:r>
              <a:rPr lang="nb-NO" sz="1400" b="1" dirty="0"/>
              <a:t>Key rebuttals: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Token-limit artifacts: Models explicitly recognize output length constraints (e.g., “I’ll stop here to avoid…”)—but evaluation misinterprets this as reasoning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Impossible puzzles included: Many River Crossing instances were unsolvable (e.g., N&gt;5 with boat too small), yet failures were counted as reasoning flaws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/>
              <a:t>Evaluation misattribution: When models were tasked with generating solution-generating functions (instead of full lengthy sequences), they performed well even on previously “collapsed” Tower of Hanoi tasks </a:t>
            </a:r>
          </a:p>
        </p:txBody>
      </p:sp>
    </p:spTree>
    <p:extLst>
      <p:ext uri="{BB962C8B-B14F-4D97-AF65-F5344CB8AC3E}">
        <p14:creationId xmlns:p14="http://schemas.microsoft.com/office/powerpoint/2010/main" val="33921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2B77-9102-FA97-B791-90F10AB60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62A2CCA-EB22-B7D7-6040-688BF6D7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100263"/>
            <a:ext cx="37242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0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19E12-702C-4C66-505B-69B661CFE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CD95B-F63E-5AD5-E0FB-164EF3A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b="1" dirty="0"/>
              <a:t>Solutions? Mitigations?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E26F9-B6BB-3617-102A-F9732D744501}"/>
              </a:ext>
            </a:extLst>
          </p:cNvPr>
          <p:cNvSpPr txBox="1"/>
          <p:nvPr/>
        </p:nvSpPr>
        <p:spPr>
          <a:xfrm>
            <a:off x="838199" y="1791148"/>
            <a:ext cx="10515599" cy="24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Guardrails &amp; Input‑Output Filters </a:t>
            </a:r>
            <a:r>
              <a:rPr lang="nb-NO" sz="2000" dirty="0"/>
              <a:t>(e.g. Llama Guard)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Human‑in‑the‑Loop (HITL):</a:t>
            </a:r>
            <a:r>
              <a:rPr lang="nb-NO" sz="2000" dirty="0"/>
              <a:t> Reject automatic action → escalate to human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Secure Architecture &amp; Monitoring:</a:t>
            </a:r>
            <a:r>
              <a:rPr lang="nb-NO" sz="2000" dirty="0"/>
              <a:t> sanitize inputs, limit tool access, log behaviors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Governance &amp; Audits: </a:t>
            </a:r>
            <a:r>
              <a:rPr lang="nb-NO" sz="2000" dirty="0"/>
              <a:t>regular bias and privacy reviews for deployed agent systems</a:t>
            </a:r>
          </a:p>
        </p:txBody>
      </p:sp>
    </p:spTree>
    <p:extLst>
      <p:ext uri="{BB962C8B-B14F-4D97-AF65-F5344CB8AC3E}">
        <p14:creationId xmlns:p14="http://schemas.microsoft.com/office/powerpoint/2010/main" val="4712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CA68B-3B03-96A2-B59C-5D0CE66B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8CCC5-7D6E-367F-A3BE-9D496799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DC760-3F5A-8E8F-5988-7B7859D076FF}"/>
              </a:ext>
            </a:extLst>
          </p:cNvPr>
          <p:cNvSpPr txBox="1"/>
          <p:nvPr/>
        </p:nvSpPr>
        <p:spPr>
          <a:xfrm>
            <a:off x="838200" y="1508962"/>
            <a:ext cx="10818412" cy="5038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Agent-</a:t>
            </a:r>
            <a:r>
              <a:rPr lang="en-US" b="1" dirty="0" err="1">
                <a:hlinkClick r:id="rId2"/>
              </a:rPr>
              <a:t>SafetyBench</a:t>
            </a:r>
            <a:r>
              <a:rPr lang="en-US" b="1" dirty="0">
                <a:hlinkClick r:id="rId2"/>
              </a:rPr>
              <a:t>: Evaluating the Safety of LLM Agents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Unveiling AI Agent Vulnerabilities Part I: Introduction to AI Agent Vulnerabilities</a:t>
            </a:r>
            <a:endParaRPr lang="nb-N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4"/>
              </a:rPr>
              <a:t>Here Come the AI Worms</a:t>
            </a:r>
            <a:endParaRPr lang="nb-N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Safeguarding AI Agents: Developing and Analyzing Safety Architectures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HAICOSYSTEM: An Ecosystem for Sandboxing Safety Risks in Human-AI Interactions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7"/>
              </a:rPr>
              <a:t>Intelligent Agent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hlinkClick r:id="rId8"/>
              </a:rPr>
              <a:t>Adversarial Misuse of Generative AI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Demo: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Damn Vulnerable LLM Agent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Apple paper:</a:t>
            </a:r>
            <a:r>
              <a:rPr lang="en-US" dirty="0"/>
              <a:t> </a:t>
            </a:r>
            <a:r>
              <a:rPr lang="en-US" dirty="0">
                <a:hlinkClick r:id="rId10"/>
              </a:rPr>
              <a:t>The Illusion of Thinking</a:t>
            </a:r>
            <a:br>
              <a:rPr lang="en-US" dirty="0"/>
            </a:br>
            <a:r>
              <a:rPr lang="en-US" dirty="0" err="1"/>
              <a:t>Anthopic</a:t>
            </a:r>
            <a:r>
              <a:rPr lang="en-US" dirty="0"/>
              <a:t> response: </a:t>
            </a:r>
            <a:r>
              <a:rPr lang="en-US" dirty="0">
                <a:hlinkClick r:id="rId11"/>
              </a:rPr>
              <a:t>The Illusion of the Illusion of Thinking A Comment on </a:t>
            </a:r>
            <a:r>
              <a:rPr lang="en-US" dirty="0" err="1">
                <a:hlinkClick r:id="rId11"/>
              </a:rPr>
              <a:t>Shojaee</a:t>
            </a:r>
            <a:r>
              <a:rPr lang="en-US" dirty="0">
                <a:hlinkClick r:id="rId11"/>
              </a:rPr>
              <a:t> et al. (2025)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0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E9472-8948-446D-4DAB-7A95AB90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AF3662-F371-98AE-3C68-3E1EDDC7A17C}"/>
              </a:ext>
            </a:extLst>
          </p:cNvPr>
          <p:cNvSpPr txBox="1">
            <a:spLocks/>
          </p:cNvSpPr>
          <p:nvPr/>
        </p:nvSpPr>
        <p:spPr>
          <a:xfrm>
            <a:off x="662940" y="6181968"/>
            <a:ext cx="44819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nb-no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DD3B9D9-239E-488F-8200-AC06AA68487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44" name="Picture 43" descr="A black and blue text&#10;&#10;AI-generated content may be incorrect.">
            <a:extLst>
              <a:ext uri="{FF2B5EF4-FFF2-40B4-BE49-F238E27FC236}">
                <a16:creationId xmlns:a16="http://schemas.microsoft.com/office/drawing/2014/main" id="{405DA167-6378-8E12-2A06-0ECA537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46" y="914399"/>
            <a:ext cx="7352907" cy="413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4C58-E35F-8484-2A2E-BA0D7997E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E11BD-8758-25C4-9CF1-F66BF827635D}"/>
              </a:ext>
            </a:extLst>
          </p:cNvPr>
          <p:cNvSpPr txBox="1">
            <a:spLocks/>
          </p:cNvSpPr>
          <p:nvPr/>
        </p:nvSpPr>
        <p:spPr>
          <a:xfrm>
            <a:off x="662940" y="6181968"/>
            <a:ext cx="44819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nb-no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DD3B9D9-239E-488F-8200-AC06AA68487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8" name="Picture 27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72F66993-8807-ADCE-0F68-3627EAA79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22" y="871523"/>
            <a:ext cx="2141220" cy="2743200"/>
          </a:xfrm>
          <a:prstGeom prst="rect">
            <a:avLst/>
          </a:prstGeom>
        </p:spPr>
      </p:pic>
      <p:pic>
        <p:nvPicPr>
          <p:cNvPr id="30" name="Picture 29" descr="A screen shot of a phone&#10;&#10;AI-generated content may be incorrect.">
            <a:extLst>
              <a:ext uri="{FF2B5EF4-FFF2-40B4-BE49-F238E27FC236}">
                <a16:creationId xmlns:a16="http://schemas.microsoft.com/office/drawing/2014/main" id="{31CA830E-E083-2A1E-8A4D-7EEF5680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58" y="871523"/>
            <a:ext cx="2148840" cy="2743200"/>
          </a:xfrm>
          <a:prstGeom prst="rect">
            <a:avLst/>
          </a:prstGeom>
        </p:spPr>
      </p:pic>
      <p:pic>
        <p:nvPicPr>
          <p:cNvPr id="32" name="Picture 31" descr="A screenshot of a phone&#10;&#10;AI-generated content may be incorrect.">
            <a:extLst>
              <a:ext uri="{FF2B5EF4-FFF2-40B4-BE49-F238E27FC236}">
                <a16:creationId xmlns:a16="http://schemas.microsoft.com/office/drawing/2014/main" id="{BE6EFB95-68C1-3C9E-992E-F9018022B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14" y="871523"/>
            <a:ext cx="2141220" cy="2743200"/>
          </a:xfrm>
          <a:prstGeom prst="rect">
            <a:avLst/>
          </a:prstGeom>
        </p:spPr>
      </p:pic>
      <p:pic>
        <p:nvPicPr>
          <p:cNvPr id="34" name="Picture 3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02F7C9-6CF0-1844-814A-0D7D416E9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440" y="871523"/>
            <a:ext cx="2148840" cy="2743200"/>
          </a:xfrm>
          <a:prstGeom prst="rect">
            <a:avLst/>
          </a:prstGeom>
        </p:spPr>
      </p:pic>
      <p:pic>
        <p:nvPicPr>
          <p:cNvPr id="36" name="Picture 35" descr="A screenshot of a phone&#10;&#10;AI-generated content may be incorrect.">
            <a:extLst>
              <a:ext uri="{FF2B5EF4-FFF2-40B4-BE49-F238E27FC236}">
                <a16:creationId xmlns:a16="http://schemas.microsoft.com/office/drawing/2014/main" id="{6924CA71-6161-18F3-D295-700FE2CCC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368" y="3658399"/>
            <a:ext cx="2141220" cy="2743200"/>
          </a:xfrm>
          <a:prstGeom prst="rect">
            <a:avLst/>
          </a:prstGeom>
        </p:spPr>
      </p:pic>
      <p:pic>
        <p:nvPicPr>
          <p:cNvPr id="38" name="Picture 37" descr="A screen shot of a cloud&#10;&#10;AI-generated content may be incorrect.">
            <a:extLst>
              <a:ext uri="{FF2B5EF4-FFF2-40B4-BE49-F238E27FC236}">
                <a16:creationId xmlns:a16="http://schemas.microsoft.com/office/drawing/2014/main" id="{22591B6C-456E-64B2-7BBA-AF9DA7141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05" y="3658399"/>
            <a:ext cx="2148840" cy="2743200"/>
          </a:xfrm>
          <a:prstGeom prst="rect">
            <a:avLst/>
          </a:prstGeom>
        </p:spPr>
      </p:pic>
      <p:pic>
        <p:nvPicPr>
          <p:cNvPr id="40" name="Picture 39" descr="A screenshot of a customer support service&#10;&#10;AI-generated content may be incorrect.">
            <a:extLst>
              <a:ext uri="{FF2B5EF4-FFF2-40B4-BE49-F238E27FC236}">
                <a16:creationId xmlns:a16="http://schemas.microsoft.com/office/drawing/2014/main" id="{356D7B0A-8454-6167-5327-A0763AEE10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94" y="3658399"/>
            <a:ext cx="2148840" cy="2743200"/>
          </a:xfrm>
          <a:prstGeom prst="rect">
            <a:avLst/>
          </a:prstGeom>
        </p:spPr>
      </p:pic>
      <p:pic>
        <p:nvPicPr>
          <p:cNvPr id="42" name="Picture 41" descr="A screenshot of a phone&#10;&#10;AI-generated content may be incorrect.">
            <a:extLst>
              <a:ext uri="{FF2B5EF4-FFF2-40B4-BE49-F238E27FC236}">
                <a16:creationId xmlns:a16="http://schemas.microsoft.com/office/drawing/2014/main" id="{C0EA6137-394D-263B-D68C-4622FC9AE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440" y="3656591"/>
            <a:ext cx="2141220" cy="2743200"/>
          </a:xfrm>
          <a:prstGeom prst="rect">
            <a:avLst/>
          </a:prstGeom>
        </p:spPr>
      </p:pic>
      <p:pic>
        <p:nvPicPr>
          <p:cNvPr id="44" name="Picture 43" descr="A black and blue text&#10;&#10;AI-generated content may be incorrect.">
            <a:extLst>
              <a:ext uri="{FF2B5EF4-FFF2-40B4-BE49-F238E27FC236}">
                <a16:creationId xmlns:a16="http://schemas.microsoft.com/office/drawing/2014/main" id="{D1B2E1AA-6FCB-85D9-D589-48259CA57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78870" cy="16756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817082-BB8C-EDFE-C24C-9C491A852885}"/>
              </a:ext>
            </a:extLst>
          </p:cNvPr>
          <p:cNvSpPr/>
          <p:nvPr/>
        </p:nvSpPr>
        <p:spPr>
          <a:xfrm>
            <a:off x="306772" y="3058132"/>
            <a:ext cx="2401294" cy="55659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Out sourcing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713E8B-4B73-9B40-493B-51BDD73DF955}"/>
              </a:ext>
            </a:extLst>
          </p:cNvPr>
          <p:cNvSpPr/>
          <p:nvPr/>
        </p:nvSpPr>
        <p:spPr>
          <a:xfrm>
            <a:off x="306772" y="3794952"/>
            <a:ext cx="2401294" cy="556591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 country sourcing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751D07-4B21-E052-A6D1-D24BEC5F2B03}"/>
              </a:ext>
            </a:extLst>
          </p:cNvPr>
          <p:cNvSpPr/>
          <p:nvPr/>
        </p:nvSpPr>
        <p:spPr>
          <a:xfrm>
            <a:off x="306772" y="4531772"/>
            <a:ext cx="2401294" cy="5565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90541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3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3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8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3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80"/>
                            </p:stCondLst>
                            <p:childTnLst>
                              <p:par>
                                <p:cTn id="29" presetID="27" presetClass="emph" presetSubtype="0" fill="remove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25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125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125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25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80"/>
                            </p:stCondLst>
                            <p:childTnLst>
                              <p:par>
                                <p:cTn id="35" presetID="27" presetClass="emph" presetSubtype="0" fill="remove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80"/>
                            </p:stCondLst>
                            <p:childTnLst>
                              <p:par>
                                <p:cTn id="41" presetID="27" presetClass="emph" presetSubtype="0" fill="remove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2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12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12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25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CDA7-E3EC-E8D5-09CD-43071FB5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F583B8-7456-3EA9-FB7C-63E804EE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en-US" sz="4000" dirty="0"/>
              <a:t>Ground work</a:t>
            </a:r>
            <a:endParaRPr lang="nb-NO" sz="4000" dirty="0"/>
          </a:p>
        </p:txBody>
      </p:sp>
      <p:pic>
        <p:nvPicPr>
          <p:cNvPr id="2" name="Picture 1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D4FFBC01-C639-EE00-90F7-8D5B5067DF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1703477"/>
            <a:ext cx="6371617" cy="4039974"/>
          </a:xfrm>
          <a:prstGeom prst="rect">
            <a:avLst/>
          </a:prstGeom>
        </p:spPr>
      </p:pic>
      <p:pic>
        <p:nvPicPr>
          <p:cNvPr id="8194" name="Picture 2" descr="Figure 1. Taking text and generating the next likely word">
            <a:extLst>
              <a:ext uri="{FF2B5EF4-FFF2-40B4-BE49-F238E27FC236}">
                <a16:creationId xmlns:a16="http://schemas.microsoft.com/office/drawing/2014/main" id="{01F50E16-41B6-4A29-1035-B1CDBC71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617" y="3723464"/>
            <a:ext cx="5411821" cy="76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8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9C0E-03F0-124B-60F9-7706D1FA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3E36D2-4245-D79C-CFA5-FFC5F787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What are AI agents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163DE7-983C-A0A0-A4B9-DBFA5B7CD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628"/>
          <a:stretch>
            <a:fillRect/>
          </a:stretch>
        </p:blipFill>
        <p:spPr bwMode="auto">
          <a:xfrm>
            <a:off x="0" y="2185694"/>
            <a:ext cx="12192000" cy="44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2A725-5F2B-223C-3DF5-AB0A5E027ED7}"/>
              </a:ext>
            </a:extLst>
          </p:cNvPr>
          <p:cNvSpPr txBox="1"/>
          <p:nvPr/>
        </p:nvSpPr>
        <p:spPr>
          <a:xfrm>
            <a:off x="0" y="6611779"/>
            <a:ext cx="93480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Source: https://sendbird.imgix.net/cms/How-to-build-an-AI-agent_diagram.png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A25A9-FA2E-D068-AE72-4844AFB70413}"/>
              </a:ext>
            </a:extLst>
          </p:cNvPr>
          <p:cNvSpPr txBox="1"/>
          <p:nvPr/>
        </p:nvSpPr>
        <p:spPr>
          <a:xfrm>
            <a:off x="838200" y="14685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aktum"/>
              </a:rPr>
              <a:t>AI agents are fully autonomous systems designed to act independently, usually making decisions without human intervention. They don’t just follow instructions - they assess, adapt, and execute.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46196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FAC8-4190-7ECE-98A6-F6E0C1D1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8C1A2C-BF24-888F-16B7-C7703D11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11430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3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E45F-192F-10F4-F95A-339FAE137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6D96BA-089D-7CC5-7DA9-89C3539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Examples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9770D7-0351-3753-559D-1ADD6BECF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05765"/>
              </p:ext>
            </p:extLst>
          </p:nvPr>
        </p:nvGraphicFramePr>
        <p:xfrm>
          <a:off x="1925968" y="1833576"/>
          <a:ext cx="8340064" cy="4351337"/>
        </p:xfrm>
        <a:graphic>
          <a:graphicData uri="http://schemas.openxmlformats.org/drawingml/2006/table">
            <a:tbl>
              <a:tblPr/>
              <a:tblGrid>
                <a:gridCol w="2085016">
                  <a:extLst>
                    <a:ext uri="{9D8B030D-6E8A-4147-A177-3AD203B41FA5}">
                      <a16:colId xmlns:a16="http://schemas.microsoft.com/office/drawing/2014/main" val="4246636704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2834913382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3701931862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295302680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Domain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>
                          <a:solidFill>
                            <a:schemeClr val="bg1"/>
                          </a:solidFill>
                        </a:rPr>
                        <a:t>AI Assistant</a:t>
                      </a:r>
                      <a:endParaRPr lang="nb-NO" sz="1400">
                        <a:solidFill>
                          <a:schemeClr val="bg1"/>
                        </a:solidFill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AI Agent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chemeClr val="bg1"/>
                          </a:solidFill>
                        </a:rPr>
                        <a:t>Agentic AI</a:t>
                      </a:r>
                      <a:endParaRPr lang="nb-NO" sz="1400" dirty="0">
                        <a:solidFill>
                          <a:schemeClr val="bg1"/>
                        </a:solidFill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457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nb-NO" sz="1400" dirty="0"/>
                        <a:t>Productivity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Microsoft Copilot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Zapier AI Actions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Devin (Cognition)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1218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Customer Service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Intercom Chatbot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DoNotPay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Klarna AI Assistant (advanced version)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18257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Navigation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Google Maps Assistant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Waymo Autonomous Taxi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Future Tesla FSD (v12+)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7042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Software Dev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ChatGPT Code Interpreter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GitHub Copilot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AutoGPT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863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Logistics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Alexa (voice-activated tracking)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Starship Delivery Robot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Autonomous Warehouse Agents (e.g., Covariant)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6746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Cybersecurity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Security Copilot (basic)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Darktrace Autonomous Response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Microsoft Security Copilot (full vision)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247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r>
                        <a:rPr lang="nb-NO" sz="1400" dirty="0"/>
                        <a:t>E-commerce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Amazon Recommender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Shopify AI Checkout Bot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/>
                        <a:t>AutoGPT-powered Business Builder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71056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nb-NO" sz="1400" dirty="0"/>
                        <a:t>Robotics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iRobot with voice commands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Boston Dynamics Spot with missions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Self-directed humanoid robot (e.g., Figure AI future)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36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82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67750-9DD8-0029-5A42-6926B2E76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04B35-28F0-A09A-22B4-8D0C715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Types of AI Agents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CD1CF-C755-DA33-3C15-1DA6F5750D05}"/>
              </a:ext>
            </a:extLst>
          </p:cNvPr>
          <p:cNvSpPr txBox="1"/>
          <p:nvPr/>
        </p:nvSpPr>
        <p:spPr>
          <a:xfrm>
            <a:off x="3276395" y="6611779"/>
            <a:ext cx="56392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Source: https://www.cyberark.com/resources/blog/the-rise-of-ai-agents-collaborative-intelligence</a:t>
            </a:r>
          </a:p>
        </p:txBody>
      </p:sp>
      <p:pic>
        <p:nvPicPr>
          <p:cNvPr id="6148" name="Picture 4" descr="The Rise of AI Agents—Collaborative Intelligence">
            <a:extLst>
              <a:ext uri="{FF2B5EF4-FFF2-40B4-BE49-F238E27FC236}">
                <a16:creationId xmlns:a16="http://schemas.microsoft.com/office/drawing/2014/main" id="{ECC90933-B575-4396-84DD-F0E25A820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1" b="8103"/>
          <a:stretch>
            <a:fillRect/>
          </a:stretch>
        </p:blipFill>
        <p:spPr bwMode="auto">
          <a:xfrm>
            <a:off x="186446" y="1750718"/>
            <a:ext cx="11819106" cy="47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DA9A1-CB77-3CE0-3503-E3155E03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B6BE3-F7FB-30C4-02AE-DB963D14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466"/>
          </a:xfrm>
        </p:spPr>
        <p:txBody>
          <a:bodyPr>
            <a:normAutofit/>
          </a:bodyPr>
          <a:lstStyle/>
          <a:p>
            <a:r>
              <a:rPr lang="nb-NO" sz="4000" dirty="0"/>
              <a:t>AI agent process</a:t>
            </a:r>
          </a:p>
        </p:txBody>
      </p:sp>
      <p:pic>
        <p:nvPicPr>
          <p:cNvPr id="6" name="Picture 5" descr="A diagram of a function&#10;&#10;AI-generated content may be incorrect.">
            <a:extLst>
              <a:ext uri="{FF2B5EF4-FFF2-40B4-BE49-F238E27FC236}">
                <a16:creationId xmlns:a16="http://schemas.microsoft.com/office/drawing/2014/main" id="{88223FA0-BD80-05C8-A777-9811071E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1"/>
          <a:stretch>
            <a:fillRect/>
          </a:stretch>
        </p:blipFill>
        <p:spPr>
          <a:xfrm>
            <a:off x="0" y="2297440"/>
            <a:ext cx="5631066" cy="4099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8A1CE-BA8D-6DF0-99C9-79AAB72F511B}"/>
              </a:ext>
            </a:extLst>
          </p:cNvPr>
          <p:cNvSpPr txBox="1"/>
          <p:nvPr/>
        </p:nvSpPr>
        <p:spPr>
          <a:xfrm>
            <a:off x="1332724" y="6611779"/>
            <a:ext cx="29656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Source: https://botpenguin.com/glossary/ai-agent</a:t>
            </a:r>
          </a:p>
        </p:txBody>
      </p:sp>
      <p:pic>
        <p:nvPicPr>
          <p:cNvPr id="7174" name="Picture 6" descr="Figure 2. Typical components of an LLM-driven AI agent">
            <a:extLst>
              <a:ext uri="{FF2B5EF4-FFF2-40B4-BE49-F238E27FC236}">
                <a16:creationId xmlns:a16="http://schemas.microsoft.com/office/drawing/2014/main" id="{2B9E6405-6187-9614-0810-B1B210E1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94" y="1616387"/>
            <a:ext cx="6648195" cy="478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2FB9E-F41C-D4D5-3781-0E845A30CBDB}"/>
              </a:ext>
            </a:extLst>
          </p:cNvPr>
          <p:cNvSpPr txBox="1"/>
          <p:nvPr/>
        </p:nvSpPr>
        <p:spPr>
          <a:xfrm>
            <a:off x="6293754" y="6476399"/>
            <a:ext cx="563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/>
              <a:t>Source: https://www.trendmicro.com/vinfo/us/security/news/threat-landscape/unveiling-ai-agent-vulnerabilities-part-i-introduction-to-ai-agent-vulnerabilities?utm_source=chatgpt.com</a:t>
            </a:r>
          </a:p>
        </p:txBody>
      </p:sp>
    </p:spTree>
    <p:extLst>
      <p:ext uri="{BB962C8B-B14F-4D97-AF65-F5344CB8AC3E}">
        <p14:creationId xmlns:p14="http://schemas.microsoft.com/office/powerpoint/2010/main" val="3546821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f16fea-013b-4bbc-96a6-e72efdd9f50a}" enabled="1" method="Privileged" siteId="{65f51067-7d65-4aa9-b996-4cc43a0d711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917</Words>
  <Application>Microsoft Office PowerPoint</Application>
  <PresentationFormat>Widescreen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Faktum</vt:lpstr>
      <vt:lpstr>Office Theme</vt:lpstr>
      <vt:lpstr>PowerPoint Presentation</vt:lpstr>
      <vt:lpstr>PowerPoint Presentation</vt:lpstr>
      <vt:lpstr>PowerPoint Presentation</vt:lpstr>
      <vt:lpstr>Ground work</vt:lpstr>
      <vt:lpstr>What are AI agents</vt:lpstr>
      <vt:lpstr>PowerPoint Presentation</vt:lpstr>
      <vt:lpstr>Examples</vt:lpstr>
      <vt:lpstr>Types of AI Agents</vt:lpstr>
      <vt:lpstr>AI agent process</vt:lpstr>
      <vt:lpstr>Differences</vt:lpstr>
      <vt:lpstr>Challenges with Gen AI Agents </vt:lpstr>
      <vt:lpstr>The real danger: Is AI even Real? </vt:lpstr>
      <vt:lpstr>PowerPoint Presentation</vt:lpstr>
      <vt:lpstr>Solutions? Mitigations?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 Sharma</dc:creator>
  <cp:lastModifiedBy>Mohit Sharma</cp:lastModifiedBy>
  <cp:revision>1</cp:revision>
  <dcterms:created xsi:type="dcterms:W3CDTF">2025-06-29T20:02:04Z</dcterms:created>
  <dcterms:modified xsi:type="dcterms:W3CDTF">2025-06-30T12:30:38Z</dcterms:modified>
</cp:coreProperties>
</file>